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notesMasterIdLst>
    <p:notesMasterId r:id="rId23"/>
  </p:notesMasterIdLst>
  <p:handoutMasterIdLst>
    <p:handoutMasterId r:id="rId24"/>
  </p:handoutMasterIdLst>
  <p:sldIdLst>
    <p:sldId id="327" r:id="rId2"/>
    <p:sldId id="429" r:id="rId3"/>
    <p:sldId id="373" r:id="rId4"/>
    <p:sldId id="430" r:id="rId5"/>
    <p:sldId id="433" r:id="rId6"/>
    <p:sldId id="432" r:id="rId7"/>
    <p:sldId id="378" r:id="rId8"/>
    <p:sldId id="434" r:id="rId9"/>
    <p:sldId id="435" r:id="rId10"/>
    <p:sldId id="436" r:id="rId11"/>
    <p:sldId id="437" r:id="rId12"/>
    <p:sldId id="438" r:id="rId13"/>
    <p:sldId id="439" r:id="rId14"/>
    <p:sldId id="440" r:id="rId15"/>
    <p:sldId id="441" r:id="rId16"/>
    <p:sldId id="442" r:id="rId17"/>
    <p:sldId id="443" r:id="rId18"/>
    <p:sldId id="444" r:id="rId19"/>
    <p:sldId id="445" r:id="rId20"/>
    <p:sldId id="374" r:id="rId21"/>
    <p:sldId id="418" r:id="rId22"/>
  </p:sldIdLst>
  <p:sldSz cx="9144000" cy="6858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29" autoAdjust="0"/>
    <p:restoredTop sz="86439" autoAdjust="0"/>
  </p:normalViewPr>
  <p:slideViewPr>
    <p:cSldViewPr snapToGrid="0" snapToObjects="1">
      <p:cViewPr varScale="1">
        <p:scale>
          <a:sx n="111" d="100"/>
          <a:sy n="111" d="100"/>
        </p:scale>
        <p:origin x="1776" y="96"/>
      </p:cViewPr>
      <p:guideLst>
        <p:guide orient="horz" pos="2160"/>
        <p:guide pos="2880"/>
      </p:guideLst>
    </p:cSldViewPr>
  </p:slideViewPr>
  <p:outlineViewPr>
    <p:cViewPr>
      <p:scale>
        <a:sx n="33" d="100"/>
        <a:sy n="33" d="100"/>
      </p:scale>
      <p:origin x="0" y="-24624"/>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99" d="100"/>
          <a:sy n="99" d="100"/>
        </p:scale>
        <p:origin x="2056"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276255" cy="33705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7733" y="1"/>
            <a:ext cx="4276254" cy="337059"/>
          </a:xfrm>
          <a:prstGeom prst="rect">
            <a:avLst/>
          </a:prstGeom>
        </p:spPr>
        <p:txBody>
          <a:bodyPr vert="horz" lIns="91440" tIns="45720" rIns="91440" bIns="45720" rtlCol="0"/>
          <a:lstStyle>
            <a:lvl1pPr algn="r">
              <a:defRPr sz="1200"/>
            </a:lvl1pPr>
          </a:lstStyle>
          <a:p>
            <a:fld id="{9D4048E3-F62F-4633-BE1F-2917EF8F4FE5}" type="datetimeFigureOut">
              <a:rPr kumimoji="1" lang="ja-JP" altLang="en-US" smtClean="0"/>
              <a:pPr/>
              <a:t>2020/8/4</a:t>
            </a:fld>
            <a:endParaRPr kumimoji="1" lang="ja-JP" altLang="en-US"/>
          </a:p>
        </p:txBody>
      </p:sp>
      <p:sp>
        <p:nvSpPr>
          <p:cNvPr id="4" name="フッター プレースホルダー 3"/>
          <p:cNvSpPr>
            <a:spLocks noGrp="1"/>
          </p:cNvSpPr>
          <p:nvPr>
            <p:ph type="ftr" sz="quarter" idx="2"/>
          </p:nvPr>
        </p:nvSpPr>
        <p:spPr>
          <a:xfrm>
            <a:off x="2" y="6397621"/>
            <a:ext cx="4276255" cy="337059"/>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7733" y="6397621"/>
            <a:ext cx="4276254" cy="337059"/>
          </a:xfrm>
          <a:prstGeom prst="rect">
            <a:avLst/>
          </a:prstGeom>
        </p:spPr>
        <p:txBody>
          <a:bodyPr vert="horz" lIns="91440" tIns="45720" rIns="91440" bIns="45720" rtlCol="0" anchor="b"/>
          <a:lstStyle>
            <a:lvl1pPr algn="r">
              <a:defRPr sz="1200"/>
            </a:lvl1pPr>
          </a:lstStyle>
          <a:p>
            <a:fld id="{B87566F8-FD58-4DC9-93C8-B581FEF79AA6}" type="slidenum">
              <a:rPr kumimoji="1" lang="ja-JP" altLang="en-US" smtClean="0"/>
              <a:pPr/>
              <a:t>‹#›</a:t>
            </a:fld>
            <a:endParaRPr kumimoji="1" lang="ja-JP" altLang="en-US"/>
          </a:p>
        </p:txBody>
      </p:sp>
    </p:spTree>
    <p:extLst>
      <p:ext uri="{BB962C8B-B14F-4D97-AF65-F5344CB8AC3E}">
        <p14:creationId xmlns:p14="http://schemas.microsoft.com/office/powerpoint/2010/main" val="2752749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276255" cy="33705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7733" y="1"/>
            <a:ext cx="4276254" cy="337059"/>
          </a:xfrm>
          <a:prstGeom prst="rect">
            <a:avLst/>
          </a:prstGeom>
        </p:spPr>
        <p:txBody>
          <a:bodyPr vert="horz" lIns="91440" tIns="45720" rIns="91440" bIns="45720" rtlCol="0"/>
          <a:lstStyle>
            <a:lvl1pPr algn="r">
              <a:defRPr sz="1200"/>
            </a:lvl1pPr>
          </a:lstStyle>
          <a:p>
            <a:fld id="{F6EE0F3C-D1DA-4CB2-92AF-07E27A4FD855}" type="datetimeFigureOut">
              <a:rPr kumimoji="1" lang="ja-JP" altLang="en-US" smtClean="0"/>
              <a:pPr/>
              <a:t>2020/8/4</a:t>
            </a:fld>
            <a:endParaRPr kumimoji="1" lang="ja-JP" altLang="en-US"/>
          </a:p>
        </p:txBody>
      </p:sp>
      <p:sp>
        <p:nvSpPr>
          <p:cNvPr id="4" name="スライド イメージ プレースホルダー 3"/>
          <p:cNvSpPr>
            <a:spLocks noGrp="1" noRot="1" noChangeAspect="1"/>
          </p:cNvSpPr>
          <p:nvPr>
            <p:ph type="sldImg" idx="2"/>
          </p:nvPr>
        </p:nvSpPr>
        <p:spPr>
          <a:xfrm>
            <a:off x="3248025" y="504825"/>
            <a:ext cx="3370263" cy="2527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5934" y="3199352"/>
            <a:ext cx="7894446" cy="303136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397621"/>
            <a:ext cx="4276255" cy="33705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7733" y="6397621"/>
            <a:ext cx="4276254" cy="337059"/>
          </a:xfrm>
          <a:prstGeom prst="rect">
            <a:avLst/>
          </a:prstGeom>
        </p:spPr>
        <p:txBody>
          <a:bodyPr vert="horz" lIns="91440" tIns="45720" rIns="91440" bIns="45720" rtlCol="0" anchor="b"/>
          <a:lstStyle>
            <a:lvl1pPr algn="r">
              <a:defRPr sz="1200"/>
            </a:lvl1pPr>
          </a:lstStyle>
          <a:p>
            <a:fld id="{70759B0E-335D-4267-B4E7-1B65BF976312}" type="slidenum">
              <a:rPr kumimoji="1" lang="ja-JP" altLang="en-US" smtClean="0"/>
              <a:pPr/>
              <a:t>‹#›</a:t>
            </a:fld>
            <a:endParaRPr kumimoji="1" lang="ja-JP" altLang="en-US"/>
          </a:p>
        </p:txBody>
      </p:sp>
    </p:spTree>
    <p:extLst>
      <p:ext uri="{BB962C8B-B14F-4D97-AF65-F5344CB8AC3E}">
        <p14:creationId xmlns:p14="http://schemas.microsoft.com/office/powerpoint/2010/main" val="40841445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51D1952-B4CF-4B44-A3CD-704153A5EE69}" type="slidenum">
              <a:rPr kumimoji="1" lang="ja-JP" altLang="en-US" smtClean="0"/>
              <a:pPr/>
              <a:t>1</a:t>
            </a:fld>
            <a:endParaRPr kumimoji="1" lang="ja-JP" altLang="en-US"/>
          </a:p>
        </p:txBody>
      </p:sp>
    </p:spTree>
    <p:extLst>
      <p:ext uri="{BB962C8B-B14F-4D97-AF65-F5344CB8AC3E}">
        <p14:creationId xmlns:p14="http://schemas.microsoft.com/office/powerpoint/2010/main" val="1165563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BFD7A2-C24D-5F4E-924F-F1AE15E59EE6}"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FD220-8E5A-4641-8887-C8345021B87B}" type="slidenum">
              <a:rPr lang="en-US" smtClean="0"/>
              <a:pPr/>
              <a:t>‹#›</a:t>
            </a:fld>
            <a:endParaRPr lang="en-US"/>
          </a:p>
        </p:txBody>
      </p:sp>
    </p:spTree>
    <p:extLst>
      <p:ext uri="{BB962C8B-B14F-4D97-AF65-F5344CB8AC3E}">
        <p14:creationId xmlns:p14="http://schemas.microsoft.com/office/powerpoint/2010/main" val="76619798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eaLnBrk="1" latinLnBrk="0" hangingPunct="1"/>
            <a:fld id="{D5588F6A-3EF5-419E-B78F-1C14A3C67462}" type="datetime1">
              <a:rPr kumimoji="1" lang="en-US" altLang="ja-JP" smtClean="0"/>
              <a:pPr eaLnBrk="1" latinLnBrk="0" hangingPunct="1"/>
              <a:t>8/4/2020</a:t>
            </a:fld>
            <a:endParaRPr kumimoji="1" lang="en-US"/>
          </a:p>
        </p:txBody>
      </p:sp>
      <p:sp>
        <p:nvSpPr>
          <p:cNvPr id="4" name="Footer Placeholder 3"/>
          <p:cNvSpPr>
            <a:spLocks noGrp="1"/>
          </p:cNvSpPr>
          <p:nvPr>
            <p:ph type="ftr" sz="quarter" idx="11"/>
          </p:nvPr>
        </p:nvSpPr>
        <p:spPr/>
        <p:txBody>
          <a:bodyPr/>
          <a:lstStyle/>
          <a:p>
            <a:endParaRPr kumimoji="0" lang="ja-JP" altLang="en-US"/>
          </a:p>
        </p:txBody>
      </p:sp>
      <p:sp>
        <p:nvSpPr>
          <p:cNvPr id="5" name="Slide Number Placeholder 4"/>
          <p:cNvSpPr>
            <a:spLocks noGrp="1"/>
          </p:cNvSpPr>
          <p:nvPr>
            <p:ph type="sldNum" sz="quarter" idx="12"/>
          </p:nvPr>
        </p:nvSpPr>
        <p:spPr/>
        <p:txBody>
          <a:bodyPr/>
          <a:lstStyle/>
          <a:p>
            <a:fld id="{CBF14F85-A994-48A2-9419-7B6980C315A3}" type="slidenum">
              <a:rPr kumimoji="0" lang="ja-JP" altLang="en-US" smtClean="0"/>
              <a:pPr/>
              <a:t>‹#›</a:t>
            </a:fld>
            <a:endParaRPr kumimoji="0" lang="ja-JP" altLang="en-US"/>
          </a:p>
        </p:txBody>
      </p:sp>
    </p:spTree>
    <p:extLst>
      <p:ext uri="{BB962C8B-B14F-4D97-AF65-F5344CB8AC3E}">
        <p14:creationId xmlns:p14="http://schemas.microsoft.com/office/powerpoint/2010/main" val="209008668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D5588F6A-3EF5-419E-B78F-1C14A3C67462}" type="datetime1">
              <a:rPr kumimoji="1" lang="en-US" altLang="ja-JP" smtClean="0"/>
              <a:pPr eaLnBrk="1" latinLnBrk="0" hangingPunct="1"/>
              <a:t>8/4/2020</a:t>
            </a:fld>
            <a:endParaRPr kumimoji="1" lang="en-US"/>
          </a:p>
        </p:txBody>
      </p:sp>
      <p:sp>
        <p:nvSpPr>
          <p:cNvPr id="5" name="Footer Placeholder 4"/>
          <p:cNvSpPr>
            <a:spLocks noGrp="1"/>
          </p:cNvSpPr>
          <p:nvPr>
            <p:ph type="ftr" sz="quarter" idx="11"/>
          </p:nvPr>
        </p:nvSpPr>
        <p:spPr/>
        <p:txBody>
          <a:bodyPr/>
          <a:lstStyle/>
          <a:p>
            <a:endParaRPr kumimoji="0" lang="ja-JP" altLang="en-US"/>
          </a:p>
        </p:txBody>
      </p:sp>
      <p:sp>
        <p:nvSpPr>
          <p:cNvPr id="6" name="Slide Number Placeholder 5"/>
          <p:cNvSpPr>
            <a:spLocks noGrp="1"/>
          </p:cNvSpPr>
          <p:nvPr>
            <p:ph type="sldNum" sz="quarter" idx="12"/>
          </p:nvPr>
        </p:nvSpPr>
        <p:spPr/>
        <p:txBody>
          <a:bodyPr/>
          <a:lstStyle/>
          <a:p>
            <a:fld id="{CBF14F85-A994-48A2-9419-7B6980C315A3}" type="slidenum">
              <a:rPr kumimoji="0" lang="ja-JP" altLang="en-US" smtClean="0"/>
              <a:pPr/>
              <a:t>‹#›</a:t>
            </a:fld>
            <a:endParaRPr kumimoji="0" lang="ja-JP" altLang="en-US"/>
          </a:p>
        </p:txBody>
      </p:sp>
    </p:spTree>
    <p:extLst>
      <p:ext uri="{BB962C8B-B14F-4D97-AF65-F5344CB8AC3E}">
        <p14:creationId xmlns:p14="http://schemas.microsoft.com/office/powerpoint/2010/main" val="16969680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D5588F6A-3EF5-419E-B78F-1C14A3C67462}" type="datetime1">
              <a:rPr kumimoji="1" lang="en-US" altLang="ja-JP" smtClean="0"/>
              <a:pPr eaLnBrk="1" latinLnBrk="0" hangingPunct="1"/>
              <a:t>8/4/2020</a:t>
            </a:fld>
            <a:endParaRPr kumimoji="1" lang="en-US"/>
          </a:p>
        </p:txBody>
      </p:sp>
      <p:sp>
        <p:nvSpPr>
          <p:cNvPr id="5" name="Footer Placeholder 4"/>
          <p:cNvSpPr>
            <a:spLocks noGrp="1"/>
          </p:cNvSpPr>
          <p:nvPr>
            <p:ph type="ftr" sz="quarter" idx="11"/>
          </p:nvPr>
        </p:nvSpPr>
        <p:spPr/>
        <p:txBody>
          <a:bodyPr/>
          <a:lstStyle/>
          <a:p>
            <a:endParaRPr kumimoji="0" lang="ja-JP" altLang="en-US"/>
          </a:p>
        </p:txBody>
      </p:sp>
      <p:sp>
        <p:nvSpPr>
          <p:cNvPr id="6" name="Slide Number Placeholder 5"/>
          <p:cNvSpPr>
            <a:spLocks noGrp="1"/>
          </p:cNvSpPr>
          <p:nvPr>
            <p:ph type="sldNum" sz="quarter" idx="12"/>
          </p:nvPr>
        </p:nvSpPr>
        <p:spPr/>
        <p:txBody>
          <a:bodyPr/>
          <a:lstStyle/>
          <a:p>
            <a:fld id="{CBF14F85-A994-48A2-9419-7B6980C315A3}" type="slidenum">
              <a:rPr kumimoji="0" lang="ja-JP" altLang="en-US" smtClean="0"/>
              <a:pPr/>
              <a:t>‹#›</a:t>
            </a:fld>
            <a:endParaRPr kumimoji="0" lang="ja-JP"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159970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D5588F6A-3EF5-419E-B78F-1C14A3C67462}" type="datetime1">
              <a:rPr kumimoji="1" lang="en-US" altLang="ja-JP" smtClean="0"/>
              <a:pPr eaLnBrk="1" latinLnBrk="0" hangingPunct="1"/>
              <a:t>8/4/2020</a:t>
            </a:fld>
            <a:endParaRPr kumimoji="1" lang="en-US"/>
          </a:p>
        </p:txBody>
      </p:sp>
      <p:sp>
        <p:nvSpPr>
          <p:cNvPr id="5" name="Footer Placeholder 4"/>
          <p:cNvSpPr>
            <a:spLocks noGrp="1"/>
          </p:cNvSpPr>
          <p:nvPr>
            <p:ph type="ftr" sz="quarter" idx="11"/>
          </p:nvPr>
        </p:nvSpPr>
        <p:spPr/>
        <p:txBody>
          <a:bodyPr/>
          <a:lstStyle/>
          <a:p>
            <a:endParaRPr kumimoji="0" lang="ja-JP" altLang="en-US"/>
          </a:p>
        </p:txBody>
      </p:sp>
      <p:sp>
        <p:nvSpPr>
          <p:cNvPr id="6" name="Slide Number Placeholder 5"/>
          <p:cNvSpPr>
            <a:spLocks noGrp="1"/>
          </p:cNvSpPr>
          <p:nvPr>
            <p:ph type="sldNum" sz="quarter" idx="12"/>
          </p:nvPr>
        </p:nvSpPr>
        <p:spPr/>
        <p:txBody>
          <a:bodyPr/>
          <a:lstStyle/>
          <a:p>
            <a:fld id="{CBF14F85-A994-48A2-9419-7B6980C315A3}" type="slidenum">
              <a:rPr kumimoji="0" lang="ja-JP" altLang="en-US" smtClean="0"/>
              <a:pPr/>
              <a:t>‹#›</a:t>
            </a:fld>
            <a:endParaRPr kumimoji="0" lang="ja-JP" altLang="en-US"/>
          </a:p>
        </p:txBody>
      </p:sp>
    </p:spTree>
    <p:extLst>
      <p:ext uri="{BB962C8B-B14F-4D97-AF65-F5344CB8AC3E}">
        <p14:creationId xmlns:p14="http://schemas.microsoft.com/office/powerpoint/2010/main" val="12325527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D5588F6A-3EF5-419E-B78F-1C14A3C67462}" type="datetime1">
              <a:rPr kumimoji="1" lang="en-US" altLang="ja-JP" smtClean="0"/>
              <a:pPr eaLnBrk="1" latinLnBrk="0" hangingPunct="1"/>
              <a:t>8/4/2020</a:t>
            </a:fld>
            <a:endParaRPr kumimoji="1" lang="en-US"/>
          </a:p>
        </p:txBody>
      </p:sp>
      <p:sp>
        <p:nvSpPr>
          <p:cNvPr id="5" name="Footer Placeholder 4"/>
          <p:cNvSpPr>
            <a:spLocks noGrp="1"/>
          </p:cNvSpPr>
          <p:nvPr>
            <p:ph type="ftr" sz="quarter" idx="11"/>
          </p:nvPr>
        </p:nvSpPr>
        <p:spPr/>
        <p:txBody>
          <a:bodyPr/>
          <a:lstStyle/>
          <a:p>
            <a:endParaRPr kumimoji="0" lang="ja-JP" altLang="en-US"/>
          </a:p>
        </p:txBody>
      </p:sp>
      <p:sp>
        <p:nvSpPr>
          <p:cNvPr id="6" name="Slide Number Placeholder 5"/>
          <p:cNvSpPr>
            <a:spLocks noGrp="1"/>
          </p:cNvSpPr>
          <p:nvPr>
            <p:ph type="sldNum" sz="quarter" idx="12"/>
          </p:nvPr>
        </p:nvSpPr>
        <p:spPr/>
        <p:txBody>
          <a:bodyPr/>
          <a:lstStyle/>
          <a:p>
            <a:fld id="{CBF14F85-A994-48A2-9419-7B6980C315A3}" type="slidenum">
              <a:rPr kumimoji="0" lang="ja-JP" altLang="en-US" smtClean="0"/>
              <a:pPr/>
              <a:t>‹#›</a:t>
            </a:fld>
            <a:endParaRPr kumimoji="0" lang="ja-JP"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7717121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D5588F6A-3EF5-419E-B78F-1C14A3C67462}" type="datetime1">
              <a:rPr kumimoji="1" lang="en-US" altLang="ja-JP" smtClean="0"/>
              <a:pPr eaLnBrk="1" latinLnBrk="0" hangingPunct="1"/>
              <a:t>8/4/2020</a:t>
            </a:fld>
            <a:endParaRPr kumimoji="1" lang="en-US"/>
          </a:p>
        </p:txBody>
      </p:sp>
      <p:sp>
        <p:nvSpPr>
          <p:cNvPr id="5" name="Footer Placeholder 4"/>
          <p:cNvSpPr>
            <a:spLocks noGrp="1"/>
          </p:cNvSpPr>
          <p:nvPr>
            <p:ph type="ftr" sz="quarter" idx="11"/>
          </p:nvPr>
        </p:nvSpPr>
        <p:spPr/>
        <p:txBody>
          <a:bodyPr/>
          <a:lstStyle/>
          <a:p>
            <a:endParaRPr kumimoji="0" lang="ja-JP" altLang="en-US"/>
          </a:p>
        </p:txBody>
      </p:sp>
      <p:sp>
        <p:nvSpPr>
          <p:cNvPr id="6" name="Slide Number Placeholder 5"/>
          <p:cNvSpPr>
            <a:spLocks noGrp="1"/>
          </p:cNvSpPr>
          <p:nvPr>
            <p:ph type="sldNum" sz="quarter" idx="12"/>
          </p:nvPr>
        </p:nvSpPr>
        <p:spPr/>
        <p:txBody>
          <a:bodyPr/>
          <a:lstStyle/>
          <a:p>
            <a:fld id="{CBF14F85-A994-48A2-9419-7B6980C315A3}" type="slidenum">
              <a:rPr kumimoji="0" lang="ja-JP" altLang="en-US" smtClean="0"/>
              <a:pPr/>
              <a:t>‹#›</a:t>
            </a:fld>
            <a:endParaRPr kumimoji="0" lang="ja-JP" altLang="en-US"/>
          </a:p>
        </p:txBody>
      </p:sp>
    </p:spTree>
    <p:extLst>
      <p:ext uri="{BB962C8B-B14F-4D97-AF65-F5344CB8AC3E}">
        <p14:creationId xmlns:p14="http://schemas.microsoft.com/office/powerpoint/2010/main" val="53789675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1" latinLnBrk="0" hangingPunct="1"/>
            <a:fld id="{45500B52-C3ED-4C07-B563-6A7D23E28948}" type="datetime1">
              <a:rPr kumimoji="1" lang="en-US" altLang="ja-JP" smtClean="0"/>
              <a:pPr eaLnBrk="1" latinLnBrk="0" hangingPunct="1"/>
              <a:t>8/4/2020</a:t>
            </a:fld>
            <a:endParaRPr kumimoji="1" lang="en-US"/>
          </a:p>
        </p:txBody>
      </p:sp>
      <p:sp>
        <p:nvSpPr>
          <p:cNvPr id="5" name="Footer Placeholder 4"/>
          <p:cNvSpPr>
            <a:spLocks noGrp="1"/>
          </p:cNvSpPr>
          <p:nvPr>
            <p:ph type="ftr" sz="quarter" idx="11"/>
          </p:nvPr>
        </p:nvSpPr>
        <p:spPr/>
        <p:txBody>
          <a:bodyPr/>
          <a:lstStyle/>
          <a:p>
            <a:endParaRPr kumimoji="0" lang="ja-JP" altLang="en-US"/>
          </a:p>
        </p:txBody>
      </p:sp>
      <p:sp>
        <p:nvSpPr>
          <p:cNvPr id="6" name="Slide Number Placeholder 5"/>
          <p:cNvSpPr>
            <a:spLocks noGrp="1"/>
          </p:cNvSpPr>
          <p:nvPr>
            <p:ph type="sldNum" sz="quarter" idx="12"/>
          </p:nvPr>
        </p:nvSpPr>
        <p:spPr/>
        <p:txBody>
          <a:bodyPr/>
          <a:lstStyle/>
          <a:p>
            <a:fld id="{CBF14F85-A994-48A2-9419-7B6980C315A3}" type="slidenum">
              <a:rPr kumimoji="0" lang="ja-JP" altLang="en-US" smtClean="0"/>
              <a:pPr/>
              <a:t>‹#›</a:t>
            </a:fld>
            <a:endParaRPr kumimoji="0" lang="ja-JP" altLang="en-US"/>
          </a:p>
        </p:txBody>
      </p:sp>
    </p:spTree>
    <p:extLst>
      <p:ext uri="{BB962C8B-B14F-4D97-AF65-F5344CB8AC3E}">
        <p14:creationId xmlns:p14="http://schemas.microsoft.com/office/powerpoint/2010/main" val="1672057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1" latinLnBrk="0" hangingPunct="1"/>
            <a:fld id="{B9862257-7612-4400-B9EC-636EE60B10CA}" type="datetime1">
              <a:rPr kumimoji="1" lang="en-US" altLang="ja-JP" smtClean="0"/>
              <a:pPr eaLnBrk="1" latinLnBrk="0" hangingPunct="1"/>
              <a:t>8/4/2020</a:t>
            </a:fld>
            <a:endParaRPr kumimoji="1" lang="en-US"/>
          </a:p>
        </p:txBody>
      </p:sp>
      <p:sp>
        <p:nvSpPr>
          <p:cNvPr id="5" name="Footer Placeholder 4"/>
          <p:cNvSpPr>
            <a:spLocks noGrp="1"/>
          </p:cNvSpPr>
          <p:nvPr>
            <p:ph type="ftr" sz="quarter" idx="11"/>
          </p:nvPr>
        </p:nvSpPr>
        <p:spPr/>
        <p:txBody>
          <a:bodyPr/>
          <a:lstStyle/>
          <a:p>
            <a:endParaRPr kumimoji="0" lang="ja-JP" altLang="en-US"/>
          </a:p>
        </p:txBody>
      </p:sp>
      <p:sp>
        <p:nvSpPr>
          <p:cNvPr id="6" name="Slide Number Placeholder 5"/>
          <p:cNvSpPr>
            <a:spLocks noGrp="1"/>
          </p:cNvSpPr>
          <p:nvPr>
            <p:ph type="sldNum" sz="quarter" idx="12"/>
          </p:nvPr>
        </p:nvSpPr>
        <p:spPr/>
        <p:txBody>
          <a:bodyPr/>
          <a:lstStyle/>
          <a:p>
            <a:fld id="{CBF14F85-A994-48A2-9419-7B6980C315A3}" type="slidenum">
              <a:rPr kumimoji="0" lang="ja-JP" altLang="en-US" smtClean="0"/>
              <a:pPr/>
              <a:t>‹#›</a:t>
            </a:fld>
            <a:endParaRPr kumimoji="0" lang="ja-JP" altLang="en-US"/>
          </a:p>
        </p:txBody>
      </p:sp>
    </p:spTree>
    <p:extLst>
      <p:ext uri="{BB962C8B-B14F-4D97-AF65-F5344CB8AC3E}">
        <p14:creationId xmlns:p14="http://schemas.microsoft.com/office/powerpoint/2010/main" val="29852389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1" latinLnBrk="0" hangingPunct="1"/>
            <a:fld id="{4F496D41-A2B0-4D15-9105-D7373FB3221C}" type="datetime1">
              <a:rPr kumimoji="1" lang="en-US" altLang="ja-JP" smtClean="0"/>
              <a:pPr eaLnBrk="1" latinLnBrk="0" hangingPunct="1"/>
              <a:t>8/4/2020</a:t>
            </a:fld>
            <a:endParaRPr kumimoji="1" lang="en-US"/>
          </a:p>
        </p:txBody>
      </p:sp>
      <p:sp>
        <p:nvSpPr>
          <p:cNvPr id="5" name="Footer Placeholder 4"/>
          <p:cNvSpPr>
            <a:spLocks noGrp="1"/>
          </p:cNvSpPr>
          <p:nvPr>
            <p:ph type="ftr" sz="quarter" idx="11"/>
          </p:nvPr>
        </p:nvSpPr>
        <p:spPr/>
        <p:txBody>
          <a:bodyPr/>
          <a:lstStyle/>
          <a:p>
            <a:endParaRPr kumimoji="0" lang="ja-JP" altLang="en-US"/>
          </a:p>
        </p:txBody>
      </p:sp>
      <p:sp>
        <p:nvSpPr>
          <p:cNvPr id="6" name="Slide Number Placeholder 5"/>
          <p:cNvSpPr>
            <a:spLocks noGrp="1"/>
          </p:cNvSpPr>
          <p:nvPr>
            <p:ph type="sldNum" sz="quarter" idx="12"/>
          </p:nvPr>
        </p:nvSpPr>
        <p:spPr/>
        <p:txBody>
          <a:bodyPr/>
          <a:lstStyle/>
          <a:p>
            <a:fld id="{CBF14F85-A994-48A2-9419-7B6980C315A3}" type="slidenum">
              <a:rPr kumimoji="0" lang="ja-JP" altLang="en-US" smtClean="0"/>
              <a:pPr/>
              <a:t>‹#›</a:t>
            </a:fld>
            <a:endParaRPr kumimoji="0" lang="ja-JP" altLang="en-US"/>
          </a:p>
        </p:txBody>
      </p:sp>
    </p:spTree>
    <p:extLst>
      <p:ext uri="{BB962C8B-B14F-4D97-AF65-F5344CB8AC3E}">
        <p14:creationId xmlns:p14="http://schemas.microsoft.com/office/powerpoint/2010/main" val="117750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1B252CF4-155D-45EF-AE0A-B1A6D9FDDED1}" type="datetime1">
              <a:rPr kumimoji="1" lang="en-US" altLang="ja-JP" smtClean="0"/>
              <a:pPr eaLnBrk="1" latinLnBrk="0" hangingPunct="1"/>
              <a:t>8/4/2020</a:t>
            </a:fld>
            <a:endParaRPr kumimoji="1" lang="en-US"/>
          </a:p>
        </p:txBody>
      </p:sp>
      <p:sp>
        <p:nvSpPr>
          <p:cNvPr id="5" name="Footer Placeholder 4"/>
          <p:cNvSpPr>
            <a:spLocks noGrp="1"/>
          </p:cNvSpPr>
          <p:nvPr>
            <p:ph type="ftr" sz="quarter" idx="11"/>
          </p:nvPr>
        </p:nvSpPr>
        <p:spPr/>
        <p:txBody>
          <a:bodyPr/>
          <a:lstStyle/>
          <a:p>
            <a:endParaRPr kumimoji="0" lang="ja-JP" altLang="en-US"/>
          </a:p>
        </p:txBody>
      </p:sp>
      <p:sp>
        <p:nvSpPr>
          <p:cNvPr id="6" name="Slide Number Placeholder 5"/>
          <p:cNvSpPr>
            <a:spLocks noGrp="1"/>
          </p:cNvSpPr>
          <p:nvPr>
            <p:ph type="sldNum" sz="quarter" idx="12"/>
          </p:nvPr>
        </p:nvSpPr>
        <p:spPr/>
        <p:txBody>
          <a:bodyPr/>
          <a:lstStyle/>
          <a:p>
            <a:fld id="{CBF14F85-A994-48A2-9419-7B6980C315A3}" type="slidenum">
              <a:rPr kumimoji="0" lang="ja-JP" altLang="en-US" smtClean="0"/>
              <a:pPr/>
              <a:t>‹#›</a:t>
            </a:fld>
            <a:endParaRPr kumimoji="0" lang="ja-JP" altLang="en-US"/>
          </a:p>
        </p:txBody>
      </p:sp>
    </p:spTree>
    <p:extLst>
      <p:ext uri="{BB962C8B-B14F-4D97-AF65-F5344CB8AC3E}">
        <p14:creationId xmlns:p14="http://schemas.microsoft.com/office/powerpoint/2010/main" val="1221836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eaLnBrk="1" latinLnBrk="0" hangingPunct="1"/>
            <a:fld id="{6907294A-3B24-4EFB-AE9F-320309AE9445}" type="datetime1">
              <a:rPr kumimoji="1" lang="en-US" altLang="ja-JP" smtClean="0"/>
              <a:pPr eaLnBrk="1" latinLnBrk="0" hangingPunct="1"/>
              <a:t>8/4/2020</a:t>
            </a:fld>
            <a:endParaRPr kumimoji="1" lang="en-US"/>
          </a:p>
        </p:txBody>
      </p:sp>
      <p:sp>
        <p:nvSpPr>
          <p:cNvPr id="6" name="Footer Placeholder 5"/>
          <p:cNvSpPr>
            <a:spLocks noGrp="1"/>
          </p:cNvSpPr>
          <p:nvPr>
            <p:ph type="ftr" sz="quarter" idx="11"/>
          </p:nvPr>
        </p:nvSpPr>
        <p:spPr/>
        <p:txBody>
          <a:bodyPr/>
          <a:lstStyle/>
          <a:p>
            <a:endParaRPr kumimoji="0" lang="ja-JP" altLang="en-US"/>
          </a:p>
        </p:txBody>
      </p:sp>
      <p:sp>
        <p:nvSpPr>
          <p:cNvPr id="7" name="Slide Number Placeholder 6"/>
          <p:cNvSpPr>
            <a:spLocks noGrp="1"/>
          </p:cNvSpPr>
          <p:nvPr>
            <p:ph type="sldNum" sz="quarter" idx="12"/>
          </p:nvPr>
        </p:nvSpPr>
        <p:spPr/>
        <p:txBody>
          <a:bodyPr/>
          <a:lstStyle/>
          <a:p>
            <a:fld id="{CBF14F85-A994-48A2-9419-7B6980C315A3}" type="slidenum">
              <a:rPr kumimoji="0" lang="ja-JP" altLang="en-US" smtClean="0"/>
              <a:pPr/>
              <a:t>‹#›</a:t>
            </a:fld>
            <a:endParaRPr kumimoji="0" lang="ja-JP" altLang="en-US"/>
          </a:p>
        </p:txBody>
      </p:sp>
    </p:spTree>
    <p:extLst>
      <p:ext uri="{BB962C8B-B14F-4D97-AF65-F5344CB8AC3E}">
        <p14:creationId xmlns:p14="http://schemas.microsoft.com/office/powerpoint/2010/main" val="116626320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eaLnBrk="1" latinLnBrk="0" hangingPunct="1"/>
            <a:fld id="{35AA1A6E-2C0F-4F32-83B3-1FD6ECE23094}" type="datetime1">
              <a:rPr kumimoji="1" lang="en-US" altLang="ja-JP" smtClean="0"/>
              <a:pPr eaLnBrk="1" latinLnBrk="0" hangingPunct="1"/>
              <a:t>8/4/2020</a:t>
            </a:fld>
            <a:endParaRPr kumimoji="1" lang="en-US"/>
          </a:p>
        </p:txBody>
      </p:sp>
      <p:sp>
        <p:nvSpPr>
          <p:cNvPr id="8" name="Footer Placeholder 7"/>
          <p:cNvSpPr>
            <a:spLocks noGrp="1"/>
          </p:cNvSpPr>
          <p:nvPr>
            <p:ph type="ftr" sz="quarter" idx="11"/>
          </p:nvPr>
        </p:nvSpPr>
        <p:spPr/>
        <p:txBody>
          <a:bodyPr/>
          <a:lstStyle/>
          <a:p>
            <a:endParaRPr kumimoji="0" lang="ja-JP" altLang="en-US"/>
          </a:p>
        </p:txBody>
      </p:sp>
      <p:sp>
        <p:nvSpPr>
          <p:cNvPr id="9" name="Slide Number Placeholder 8"/>
          <p:cNvSpPr>
            <a:spLocks noGrp="1"/>
          </p:cNvSpPr>
          <p:nvPr>
            <p:ph type="sldNum" sz="quarter" idx="12"/>
          </p:nvPr>
        </p:nvSpPr>
        <p:spPr/>
        <p:txBody>
          <a:bodyPr/>
          <a:lstStyle/>
          <a:p>
            <a:fld id="{CBF14F85-A994-48A2-9419-7B6980C315A3}" type="slidenum">
              <a:rPr kumimoji="0" lang="ja-JP" altLang="en-US" smtClean="0"/>
              <a:pPr/>
              <a:t>‹#›</a:t>
            </a:fld>
            <a:endParaRPr kumimoji="0" lang="ja-JP" altLang="en-US"/>
          </a:p>
        </p:txBody>
      </p:sp>
    </p:spTree>
    <p:extLst>
      <p:ext uri="{BB962C8B-B14F-4D97-AF65-F5344CB8AC3E}">
        <p14:creationId xmlns:p14="http://schemas.microsoft.com/office/powerpoint/2010/main" val="130240665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eaLnBrk="1" latinLnBrk="0" hangingPunct="1"/>
            <a:fld id="{FC0DCA9A-36AF-4A94-8B30-50480B5366A2}" type="datetime1">
              <a:rPr kumimoji="1" lang="en-US" altLang="ja-JP" smtClean="0"/>
              <a:pPr eaLnBrk="1" latinLnBrk="0" hangingPunct="1"/>
              <a:t>8/4/2020</a:t>
            </a:fld>
            <a:endParaRPr kumimoji="1" lang="en-US"/>
          </a:p>
        </p:txBody>
      </p:sp>
      <p:sp>
        <p:nvSpPr>
          <p:cNvPr id="4" name="Footer Placeholder 3"/>
          <p:cNvSpPr>
            <a:spLocks noGrp="1"/>
          </p:cNvSpPr>
          <p:nvPr>
            <p:ph type="ftr" sz="quarter" idx="11"/>
          </p:nvPr>
        </p:nvSpPr>
        <p:spPr/>
        <p:txBody>
          <a:bodyPr/>
          <a:lstStyle/>
          <a:p>
            <a:endParaRPr kumimoji="0" lang="ja-JP" altLang="en-US"/>
          </a:p>
        </p:txBody>
      </p:sp>
      <p:sp>
        <p:nvSpPr>
          <p:cNvPr id="5" name="Slide Number Placeholder 4"/>
          <p:cNvSpPr>
            <a:spLocks noGrp="1"/>
          </p:cNvSpPr>
          <p:nvPr>
            <p:ph type="sldNum" sz="quarter" idx="12"/>
          </p:nvPr>
        </p:nvSpPr>
        <p:spPr/>
        <p:txBody>
          <a:bodyPr/>
          <a:lstStyle/>
          <a:p>
            <a:fld id="{CBF14F85-A994-48A2-9419-7B6980C315A3}" type="slidenum">
              <a:rPr kumimoji="0" lang="ja-JP" altLang="en-US" smtClean="0"/>
              <a:pPr/>
              <a:t>‹#›</a:t>
            </a:fld>
            <a:endParaRPr kumimoji="0" lang="ja-JP" altLang="en-US"/>
          </a:p>
        </p:txBody>
      </p:sp>
    </p:spTree>
    <p:extLst>
      <p:ext uri="{BB962C8B-B14F-4D97-AF65-F5344CB8AC3E}">
        <p14:creationId xmlns:p14="http://schemas.microsoft.com/office/powerpoint/2010/main" val="247786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8827077C-F8AB-40A3-BD8A-C7059BAB87AF}" type="datetime1">
              <a:rPr kumimoji="1" lang="en-US" altLang="ja-JP" smtClean="0"/>
              <a:pPr eaLnBrk="1" latinLnBrk="0" hangingPunct="1"/>
              <a:t>8/4/2020</a:t>
            </a:fld>
            <a:endParaRPr kumimoji="1" lang="en-US"/>
          </a:p>
        </p:txBody>
      </p:sp>
      <p:sp>
        <p:nvSpPr>
          <p:cNvPr id="3" name="Footer Placeholder 2"/>
          <p:cNvSpPr>
            <a:spLocks noGrp="1"/>
          </p:cNvSpPr>
          <p:nvPr>
            <p:ph type="ftr" sz="quarter" idx="11"/>
          </p:nvPr>
        </p:nvSpPr>
        <p:spPr/>
        <p:txBody>
          <a:bodyPr/>
          <a:lstStyle/>
          <a:p>
            <a:endParaRPr kumimoji="0" lang="ja-JP" altLang="en-US"/>
          </a:p>
        </p:txBody>
      </p:sp>
      <p:sp>
        <p:nvSpPr>
          <p:cNvPr id="4" name="Slide Number Placeholder 3"/>
          <p:cNvSpPr>
            <a:spLocks noGrp="1"/>
          </p:cNvSpPr>
          <p:nvPr>
            <p:ph type="sldNum" sz="quarter" idx="12"/>
          </p:nvPr>
        </p:nvSpPr>
        <p:spPr/>
        <p:txBody>
          <a:bodyPr/>
          <a:lstStyle/>
          <a:p>
            <a:fld id="{CBF14F85-A994-48A2-9419-7B6980C315A3}" type="slidenum">
              <a:rPr kumimoji="0" lang="ja-JP" altLang="en-US" smtClean="0"/>
              <a:pPr/>
              <a:t>‹#›</a:t>
            </a:fld>
            <a:endParaRPr kumimoji="0" lang="ja-JP" altLang="en-US"/>
          </a:p>
        </p:txBody>
      </p:sp>
    </p:spTree>
    <p:extLst>
      <p:ext uri="{BB962C8B-B14F-4D97-AF65-F5344CB8AC3E}">
        <p14:creationId xmlns:p14="http://schemas.microsoft.com/office/powerpoint/2010/main" val="57343491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EC918688-EC55-477C-86D5-1E556A83CFDC}" type="datetime1">
              <a:rPr kumimoji="1" lang="en-US" altLang="ja-JP" smtClean="0"/>
              <a:pPr eaLnBrk="1" latinLnBrk="0" hangingPunct="1"/>
              <a:t>8/4/2020</a:t>
            </a:fld>
            <a:endParaRPr kumimoji="1" lang="en-US"/>
          </a:p>
        </p:txBody>
      </p:sp>
      <p:sp>
        <p:nvSpPr>
          <p:cNvPr id="6" name="Footer Placeholder 5"/>
          <p:cNvSpPr>
            <a:spLocks noGrp="1"/>
          </p:cNvSpPr>
          <p:nvPr>
            <p:ph type="ftr" sz="quarter" idx="11"/>
          </p:nvPr>
        </p:nvSpPr>
        <p:spPr/>
        <p:txBody>
          <a:bodyPr/>
          <a:lstStyle/>
          <a:p>
            <a:endParaRPr kumimoji="0" lang="ja-JP" altLang="en-US"/>
          </a:p>
        </p:txBody>
      </p:sp>
      <p:sp>
        <p:nvSpPr>
          <p:cNvPr id="7" name="Slide Number Placeholder 6"/>
          <p:cNvSpPr>
            <a:spLocks noGrp="1"/>
          </p:cNvSpPr>
          <p:nvPr>
            <p:ph type="sldNum" sz="quarter" idx="12"/>
          </p:nvPr>
        </p:nvSpPr>
        <p:spPr/>
        <p:txBody>
          <a:bodyPr/>
          <a:lstStyle/>
          <a:p>
            <a:fld id="{CBF14F85-A994-48A2-9419-7B6980C315A3}" type="slidenum">
              <a:rPr kumimoji="0" lang="ja-JP" altLang="en-US" smtClean="0"/>
              <a:pPr/>
              <a:t>‹#›</a:t>
            </a:fld>
            <a:endParaRPr kumimoji="0" lang="ja-JP" altLang="en-US"/>
          </a:p>
        </p:txBody>
      </p:sp>
    </p:spTree>
    <p:extLst>
      <p:ext uri="{BB962C8B-B14F-4D97-AF65-F5344CB8AC3E}">
        <p14:creationId xmlns:p14="http://schemas.microsoft.com/office/powerpoint/2010/main" val="196154273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4E6C2986-09F8-4B7B-8DBC-7D58C2C23321}" type="datetime1">
              <a:rPr kumimoji="1" lang="en-US" altLang="ja-JP" smtClean="0"/>
              <a:pPr eaLnBrk="1" latinLnBrk="0" hangingPunct="1"/>
              <a:t>8/4/2020</a:t>
            </a:fld>
            <a:endParaRPr kumimoji="1" lang="en-US"/>
          </a:p>
        </p:txBody>
      </p:sp>
      <p:sp>
        <p:nvSpPr>
          <p:cNvPr id="6" name="Footer Placeholder 5"/>
          <p:cNvSpPr>
            <a:spLocks noGrp="1"/>
          </p:cNvSpPr>
          <p:nvPr>
            <p:ph type="ftr" sz="quarter" idx="11"/>
          </p:nvPr>
        </p:nvSpPr>
        <p:spPr>
          <a:xfrm>
            <a:off x="533400" y="6172200"/>
            <a:ext cx="5811724" cy="365125"/>
          </a:xfrm>
        </p:spPr>
        <p:txBody>
          <a:bodyPr/>
          <a:lstStyle/>
          <a:p>
            <a:endParaRPr kumimoji="0" lang="ja-JP" altLang="en-US"/>
          </a:p>
        </p:txBody>
      </p:sp>
      <p:sp>
        <p:nvSpPr>
          <p:cNvPr id="7" name="Slide Number Placeholder 6"/>
          <p:cNvSpPr>
            <a:spLocks noGrp="1"/>
          </p:cNvSpPr>
          <p:nvPr>
            <p:ph type="sldNum" sz="quarter" idx="12"/>
          </p:nvPr>
        </p:nvSpPr>
        <p:spPr/>
        <p:txBody>
          <a:bodyPr/>
          <a:lstStyle/>
          <a:p>
            <a:fld id="{CBF14F85-A994-48A2-9419-7B6980C315A3}" type="slidenum">
              <a:rPr kumimoji="0" lang="ja-JP" altLang="en-US" smtClean="0"/>
              <a:pPr/>
              <a:t>‹#›</a:t>
            </a:fld>
            <a:endParaRPr kumimoji="0" lang="ja-JP" altLang="en-US"/>
          </a:p>
        </p:txBody>
      </p:sp>
    </p:spTree>
    <p:extLst>
      <p:ext uri="{BB962C8B-B14F-4D97-AF65-F5344CB8AC3E}">
        <p14:creationId xmlns:p14="http://schemas.microsoft.com/office/powerpoint/2010/main" val="162731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162000"/>
                <a:satMod val="200000"/>
                <a:lumMod val="124000"/>
                <a:alpha val="73000"/>
              </a:schemeClr>
            </a:gs>
            <a:gs pos="100000">
              <a:schemeClr val="bg2">
                <a:shade val="96000"/>
                <a:hueMod val="88000"/>
                <a:satMod val="220000"/>
                <a:lumMod val="82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eaLnBrk="1" latinLnBrk="0" hangingPunct="1"/>
            <a:fld id="{D5588F6A-3EF5-419E-B78F-1C14A3C67462}" type="datetime1">
              <a:rPr kumimoji="1" lang="en-US" altLang="ja-JP" smtClean="0"/>
              <a:pPr eaLnBrk="1" latinLnBrk="0" hangingPunct="1"/>
              <a:t>8/4/2020</a:t>
            </a:fld>
            <a:endParaRPr kumimoji="1"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kumimoji="0" lang="ja-JP" alt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CBF14F85-A994-48A2-9419-7B6980C315A3}" type="slidenum">
              <a:rPr kumimoji="0" lang="ja-JP" altLang="en-US" smtClean="0"/>
              <a:pPr/>
              <a:t>‹#›</a:t>
            </a:fld>
            <a:endParaRPr kumimoji="0" lang="ja-JP" altLang="en-US"/>
          </a:p>
        </p:txBody>
      </p:sp>
    </p:spTree>
    <p:extLst>
      <p:ext uri="{BB962C8B-B14F-4D97-AF65-F5344CB8AC3E}">
        <p14:creationId xmlns:p14="http://schemas.microsoft.com/office/powerpoint/2010/main" val="327144900"/>
      </p:ext>
    </p:extLst>
  </p:cSld>
  <p:clrMap bg1="dk1" tx1="lt1" bg2="dk2" tx2="lt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 id="2147484081" r:id="rId13"/>
    <p:sldLayoutId id="2147484082" r:id="rId14"/>
    <p:sldLayoutId id="2147484083" r:id="rId15"/>
    <p:sldLayoutId id="2147484084" r:id="rId16"/>
    <p:sldLayoutId id="2147484085" r:id="rId17"/>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video" Target="https://www.youtube.com/embed/a_eVTOQGGKY?feature=oembed"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sOHq0MlN3PY?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11873" y="3553459"/>
            <a:ext cx="8932127" cy="1604739"/>
          </a:xfrm>
        </p:spPr>
        <p:txBody>
          <a:bodyPr>
            <a:noAutofit/>
          </a:bodyPr>
          <a:lstStyle/>
          <a:p>
            <a:pPr algn="ctr"/>
            <a:br>
              <a:rPr lang="en-US" altLang="ja-JP" sz="4000"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mn-cs"/>
              </a:rPr>
            </a:br>
            <a:br>
              <a:rPr lang="en-US" altLang="ja-JP" sz="4000"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mn-cs"/>
              </a:rPr>
            </a:br>
            <a:br>
              <a:rPr lang="en-US" altLang="ja-JP" sz="4000"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mn-cs"/>
              </a:rPr>
            </a:br>
            <a:br>
              <a:rPr lang="en-US" altLang="ja-JP" sz="4000"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mn-cs"/>
              </a:rPr>
            </a:br>
            <a:br>
              <a:rPr lang="en-US" altLang="ja-JP" sz="4000"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mn-cs"/>
              </a:rPr>
            </a:br>
            <a:br>
              <a:rPr lang="en-US" altLang="ja-JP" sz="4000"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mn-cs"/>
              </a:rPr>
            </a:br>
            <a:br>
              <a:rPr lang="en-US" altLang="ja-JP" sz="4000"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mn-cs"/>
              </a:rPr>
            </a:br>
            <a:br>
              <a:rPr lang="en-US" altLang="ja-JP" sz="4000"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mn-cs"/>
              </a:rPr>
            </a:br>
            <a:br>
              <a:rPr lang="en-US" altLang="ja-JP" sz="4000"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mn-cs"/>
              </a:rPr>
            </a:br>
            <a:br>
              <a:rPr lang="en-US" altLang="ja-JP" sz="4000"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mn-cs"/>
              </a:rPr>
            </a:br>
            <a:br>
              <a:rPr lang="en-US" altLang="ja-JP" sz="4000"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mn-cs"/>
              </a:rPr>
            </a:br>
            <a:br>
              <a:rPr lang="en-US" altLang="ja-JP" sz="4000"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mn-cs"/>
              </a:rPr>
            </a:br>
            <a:br>
              <a:rPr lang="en-US" altLang="ja-JP" sz="4000"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mn-cs"/>
              </a:rPr>
            </a:br>
            <a:br>
              <a:rPr lang="en-US" altLang="ja-JP" sz="4000"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mn-cs"/>
              </a:rPr>
            </a:br>
            <a:br>
              <a:rPr lang="en-US" altLang="ja-JP" sz="4000"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mn-cs"/>
              </a:rPr>
            </a:br>
            <a:br>
              <a:rPr lang="en-US" altLang="ja-JP" sz="4000"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mn-cs"/>
              </a:rPr>
            </a:br>
            <a:br>
              <a:rPr lang="en-US" altLang="ja-JP" sz="4000"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mn-cs"/>
              </a:rPr>
            </a:br>
            <a:br>
              <a:rPr lang="en-US" altLang="ja-JP" sz="4000"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mn-cs"/>
              </a:rPr>
            </a:br>
            <a:r>
              <a:rPr lang="en-US" altLang="ja-JP" sz="3200" b="1" cap="none" dirty="0">
                <a:ln w="10160">
                  <a:solidFill>
                    <a:schemeClr val="accent5"/>
                  </a:solidFill>
                  <a:prstDash val="solid"/>
                </a:ln>
                <a:solidFill>
                  <a:srgbClr val="00B0F0"/>
                </a:solidFill>
                <a:effectLst>
                  <a:outerShdw blurRad="38100" dist="22860" dir="5400000" algn="tl" rotWithShape="0">
                    <a:srgbClr val="000000">
                      <a:alpha val="30000"/>
                    </a:srgbClr>
                  </a:outerShdw>
                </a:effectLst>
              </a:rPr>
              <a:t>30 July </a:t>
            </a:r>
            <a:br>
              <a:rPr lang="en-US" altLang="ja-JP" sz="3200" b="1" cap="none" dirty="0">
                <a:ln w="10160">
                  <a:solidFill>
                    <a:schemeClr val="accent5"/>
                  </a:solidFill>
                  <a:prstDash val="solid"/>
                </a:ln>
                <a:solidFill>
                  <a:srgbClr val="00B0F0"/>
                </a:solidFill>
                <a:effectLst>
                  <a:outerShdw blurRad="38100" dist="22860" dir="5400000" algn="tl" rotWithShape="0">
                    <a:srgbClr val="000000">
                      <a:alpha val="30000"/>
                    </a:srgbClr>
                  </a:outerShdw>
                </a:effectLst>
              </a:rPr>
            </a:br>
            <a:r>
              <a:rPr lang="en-US" altLang="ja-JP" sz="3200" b="1" cap="none" dirty="0">
                <a:ln w="10160">
                  <a:solidFill>
                    <a:schemeClr val="accent5"/>
                  </a:solidFill>
                  <a:prstDash val="solid"/>
                </a:ln>
                <a:solidFill>
                  <a:srgbClr val="00B0F0"/>
                </a:solidFill>
                <a:effectLst>
                  <a:outerShdw blurRad="38100" dist="22860" dir="5400000" algn="tl" rotWithShape="0">
                    <a:srgbClr val="000000">
                      <a:alpha val="30000"/>
                    </a:srgbClr>
                  </a:outerShdw>
                </a:effectLst>
              </a:rPr>
              <a:t>UN </a:t>
            </a:r>
            <a:r>
              <a:rPr lang="en-US" altLang="ja-JP" sz="3200" b="1" cap="none" dirty="0">
                <a:ln w="10160">
                  <a:solidFill>
                    <a:schemeClr val="accent5"/>
                  </a:solidFill>
                  <a:prstDash val="solid"/>
                </a:ln>
                <a:solidFill>
                  <a:srgbClr val="00B0F0"/>
                </a:solidFill>
                <a:effectLst>
                  <a:outerShdw blurRad="38100" dist="22860" dir="5400000" algn="tl" rotWithShape="0">
                    <a:srgbClr val="000000">
                      <a:alpha val="30000"/>
                    </a:srgbClr>
                  </a:outerShdw>
                </a:effectLst>
                <a:latin typeface="+mn-lt"/>
                <a:ea typeface="+mn-ea"/>
                <a:cs typeface="+mn-cs"/>
              </a:rPr>
              <a:t>World Day Against Trafficking in Persons</a:t>
            </a:r>
            <a:br>
              <a:rPr lang="en-US" altLang="ja-JP" sz="3200" b="1" cap="none" dirty="0">
                <a:ln w="10160">
                  <a:solidFill>
                    <a:schemeClr val="accent5"/>
                  </a:solidFill>
                  <a:prstDash val="solid"/>
                </a:ln>
                <a:solidFill>
                  <a:srgbClr val="00B0F0"/>
                </a:solidFill>
                <a:effectLst>
                  <a:outerShdw blurRad="38100" dist="22860" dir="5400000" algn="tl" rotWithShape="0">
                    <a:srgbClr val="000000">
                      <a:alpha val="30000"/>
                    </a:srgbClr>
                  </a:outerShdw>
                </a:effectLst>
                <a:latin typeface="+mn-lt"/>
                <a:ea typeface="+mn-ea"/>
                <a:cs typeface="+mn-cs"/>
              </a:rPr>
            </a:br>
            <a:r>
              <a:rPr lang="en-US" altLang="ja-JP" sz="2800" b="1" cap="none"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mn-lt"/>
                <a:ea typeface="+mn-ea"/>
                <a:cs typeface="+mn-cs"/>
              </a:rPr>
              <a:t>7 </a:t>
            </a:r>
            <a:r>
              <a:rPr lang="ja-JP" altLang="en-US" sz="2800" b="1" cap="none">
                <a:ln w="10160">
                  <a:solidFill>
                    <a:schemeClr val="accent5"/>
                  </a:solidFill>
                  <a:prstDash val="solid"/>
                </a:ln>
                <a:solidFill>
                  <a:schemeClr val="bg1"/>
                </a:solidFill>
                <a:effectLst>
                  <a:outerShdw blurRad="38100" dist="22860" dir="5400000" algn="tl" rotWithShape="0">
                    <a:srgbClr val="000000">
                      <a:alpha val="30000"/>
                    </a:srgbClr>
                  </a:outerShdw>
                </a:effectLst>
                <a:latin typeface="+mn-lt"/>
                <a:ea typeface="+mn-ea"/>
                <a:cs typeface="+mn-cs"/>
              </a:rPr>
              <a:t>月 </a:t>
            </a:r>
            <a:r>
              <a:rPr lang="en-US" altLang="ja-JP" sz="2800" b="1" cap="none"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mn-lt"/>
                <a:ea typeface="+mn-ea"/>
                <a:cs typeface="+mn-cs"/>
              </a:rPr>
              <a:t>30 </a:t>
            </a:r>
            <a:r>
              <a:rPr lang="ja-JP" altLang="en-US" sz="2800" b="1" cap="none">
                <a:ln w="10160">
                  <a:solidFill>
                    <a:schemeClr val="accent5"/>
                  </a:solidFill>
                  <a:prstDash val="solid"/>
                </a:ln>
                <a:solidFill>
                  <a:schemeClr val="bg1"/>
                </a:solidFill>
                <a:effectLst>
                  <a:outerShdw blurRad="38100" dist="22860" dir="5400000" algn="tl" rotWithShape="0">
                    <a:srgbClr val="000000">
                      <a:alpha val="30000"/>
                    </a:srgbClr>
                  </a:outerShdw>
                </a:effectLst>
                <a:latin typeface="+mn-lt"/>
                <a:ea typeface="+mn-ea"/>
                <a:cs typeface="+mn-cs"/>
              </a:rPr>
              <a:t>日は人身取引反対世界デーです。 </a:t>
            </a:r>
            <a:br>
              <a:rPr lang="ja-JP" altLang="en-US" sz="2800" b="1" cap="none">
                <a:ln w="10160">
                  <a:solidFill>
                    <a:schemeClr val="accent5"/>
                  </a:solidFill>
                  <a:prstDash val="solid"/>
                </a:ln>
                <a:solidFill>
                  <a:schemeClr val="bg1"/>
                </a:solidFill>
                <a:effectLst>
                  <a:outerShdw blurRad="38100" dist="22860" dir="5400000" algn="tl" rotWithShape="0">
                    <a:srgbClr val="000000">
                      <a:alpha val="30000"/>
                    </a:srgbClr>
                  </a:outerShdw>
                </a:effectLst>
                <a:latin typeface="+mn-lt"/>
                <a:ea typeface="+mn-ea"/>
                <a:cs typeface="+mn-cs"/>
              </a:rPr>
            </a:br>
            <a:r>
              <a:rPr lang="ja-JP" altLang="en-US" sz="2800" b="1" cap="none">
                <a:ln w="10160">
                  <a:solidFill>
                    <a:schemeClr val="accent5"/>
                  </a:solidFill>
                  <a:prstDash val="solid"/>
                </a:ln>
                <a:solidFill>
                  <a:schemeClr val="bg1"/>
                </a:solidFill>
                <a:effectLst>
                  <a:outerShdw blurRad="38100" dist="22860" dir="5400000" algn="tl" rotWithShape="0">
                    <a:srgbClr val="000000">
                      <a:alpha val="30000"/>
                    </a:srgbClr>
                  </a:outerShdw>
                </a:effectLst>
                <a:latin typeface="+mn-lt"/>
                <a:ea typeface="+mn-ea"/>
                <a:cs typeface="+mn-cs"/>
              </a:rPr>
              <a:t>共に祈りましょう。</a:t>
            </a:r>
            <a:br>
              <a:rPr lang="ja-JP" altLang="en-US" sz="2800" b="1" cap="none">
                <a:ln w="10160">
                  <a:solidFill>
                    <a:schemeClr val="accent5"/>
                  </a:solidFill>
                  <a:prstDash val="solid"/>
                </a:ln>
                <a:solidFill>
                  <a:schemeClr val="bg1"/>
                </a:solidFill>
                <a:effectLst>
                  <a:outerShdw blurRad="38100" dist="22860" dir="5400000" algn="tl" rotWithShape="0">
                    <a:srgbClr val="000000">
                      <a:alpha val="30000"/>
                    </a:srgbClr>
                  </a:outerShdw>
                </a:effectLst>
                <a:latin typeface="+mn-lt"/>
                <a:ea typeface="+mn-ea"/>
                <a:cs typeface="+mn-cs"/>
              </a:rPr>
            </a:br>
            <a:r>
              <a:rPr lang="en-US" altLang="ja-JP" sz="3200" b="1" cap="none" dirty="0">
                <a:ln w="10160">
                  <a:solidFill>
                    <a:schemeClr val="accent5"/>
                  </a:solidFill>
                  <a:prstDash val="solid"/>
                </a:ln>
                <a:solidFill>
                  <a:srgbClr val="00B0F0"/>
                </a:solidFill>
                <a:effectLst>
                  <a:outerShdw blurRad="38100" dist="22860" dir="5400000" algn="tl" rotWithShape="0">
                    <a:srgbClr val="000000">
                      <a:alpha val="30000"/>
                    </a:srgbClr>
                  </a:outerShdw>
                </a:effectLst>
                <a:latin typeface="+mn-lt"/>
                <a:ea typeface="+mn-ea"/>
                <a:cs typeface="+mn-cs"/>
              </a:rPr>
              <a:t> </a:t>
            </a:r>
            <a:br>
              <a:rPr lang="en-US" altLang="ja-JP" sz="40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mn-cs"/>
              </a:rPr>
            </a:br>
            <a:br>
              <a:rPr lang="en-US" altLang="ja-JP" sz="40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mn-cs"/>
              </a:rPr>
            </a:br>
            <a:endParaRPr lang="en-US" sz="3600" b="1" dirty="0"/>
          </a:p>
        </p:txBody>
      </p:sp>
      <p:pic>
        <p:nvPicPr>
          <p:cNvPr id="7" name="図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64218" y="120216"/>
            <a:ext cx="6966487" cy="1415666"/>
          </a:xfrm>
          <a:prstGeom prst="rect">
            <a:avLst/>
          </a:prstGeom>
        </p:spPr>
      </p:pic>
      <p:pic>
        <p:nvPicPr>
          <p:cNvPr id="3" name="Picture 2">
            <a:extLst>
              <a:ext uri="{FF2B5EF4-FFF2-40B4-BE49-F238E27FC236}">
                <a16:creationId xmlns:a16="http://schemas.microsoft.com/office/drawing/2014/main" id="{F37F621E-F967-4741-BBD6-40318425C5B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4766" y="3681411"/>
            <a:ext cx="7628708" cy="2285541"/>
          </a:xfrm>
          <a:prstGeom prst="rect">
            <a:avLst/>
          </a:prstGeom>
        </p:spPr>
      </p:pic>
      <p:sp>
        <p:nvSpPr>
          <p:cNvPr id="4" name="TextBox 3">
            <a:extLst>
              <a:ext uri="{FF2B5EF4-FFF2-40B4-BE49-F238E27FC236}">
                <a16:creationId xmlns:a16="http://schemas.microsoft.com/office/drawing/2014/main" id="{49DF7DB2-56BF-5747-9988-955BACE9DD0E}"/>
              </a:ext>
            </a:extLst>
          </p:cNvPr>
          <p:cNvSpPr txBox="1"/>
          <p:nvPr/>
        </p:nvSpPr>
        <p:spPr>
          <a:xfrm>
            <a:off x="2486722" y="5966952"/>
            <a:ext cx="6326720" cy="307777"/>
          </a:xfrm>
          <a:prstGeom prst="rect">
            <a:avLst/>
          </a:prstGeom>
          <a:noFill/>
        </p:spPr>
        <p:txBody>
          <a:bodyPr wrap="square" rtlCol="0">
            <a:spAutoFit/>
          </a:bodyPr>
          <a:lstStyle/>
          <a:p>
            <a:pPr algn="r"/>
            <a:r>
              <a:rPr lang="en-US" sz="1400" i="1" dirty="0"/>
              <a:t>Artwork from the Global Report on Trafficking in Persons 2018, UNODC.</a:t>
            </a:r>
            <a:endParaRPr lang="en-US" sz="1400" dirty="0"/>
          </a:p>
        </p:txBody>
      </p:sp>
      <p:sp>
        <p:nvSpPr>
          <p:cNvPr id="2" name="テキスト ボックス 1">
            <a:extLst>
              <a:ext uri="{FF2B5EF4-FFF2-40B4-BE49-F238E27FC236}">
                <a16:creationId xmlns:a16="http://schemas.microsoft.com/office/drawing/2014/main" id="{2780A5E8-2982-49C8-A111-42FBAEFD4292}"/>
              </a:ext>
            </a:extLst>
          </p:cNvPr>
          <p:cNvSpPr txBox="1"/>
          <p:nvPr/>
        </p:nvSpPr>
        <p:spPr>
          <a:xfrm>
            <a:off x="3352922" y="6322685"/>
            <a:ext cx="5460520" cy="276999"/>
          </a:xfrm>
          <a:prstGeom prst="rect">
            <a:avLst/>
          </a:prstGeom>
          <a:noFill/>
        </p:spPr>
        <p:txBody>
          <a:bodyPr wrap="square" rtlCol="0">
            <a:spAutoFit/>
          </a:bodyPr>
          <a:lstStyle/>
          <a:p>
            <a:pPr algn="r"/>
            <a:r>
              <a:rPr kumimoji="1" lang="ja-JP" altLang="en-US" sz="1200" dirty="0"/>
              <a:t>Ⓒ</a:t>
            </a:r>
            <a:r>
              <a:rPr kumimoji="1" lang="en-US" altLang="ja-JP" sz="1200" dirty="0"/>
              <a:t>Talitha </a:t>
            </a:r>
            <a:r>
              <a:rPr kumimoji="1" lang="en-US" altLang="ja-JP" sz="1200" dirty="0" err="1"/>
              <a:t>Kun</a:t>
            </a:r>
            <a:r>
              <a:rPr kumimoji="1" lang="en-US" altLang="ja-JP" sz="1200" dirty="0"/>
              <a:t> Japan</a:t>
            </a:r>
            <a:endParaRPr kumimoji="1" lang="ja-JP" altLang="en-US" sz="1200" dirty="0"/>
          </a:p>
        </p:txBody>
      </p:sp>
    </p:spTree>
    <p:extLst>
      <p:ext uri="{BB962C8B-B14F-4D97-AF65-F5344CB8AC3E}">
        <p14:creationId xmlns:p14="http://schemas.microsoft.com/office/powerpoint/2010/main" val="593831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230" y="0"/>
            <a:ext cx="8787539" cy="6416298"/>
          </a:xfrm>
        </p:spPr>
        <p:txBody>
          <a:bodyPr>
            <a:noAutofit/>
          </a:bodyPr>
          <a:lstStyle/>
          <a:p>
            <a:pPr>
              <a:buNone/>
            </a:pPr>
            <a:r>
              <a:rPr lang="ja-JP" altLang="en-US" sz="3600" b="1" dirty="0">
                <a:solidFill>
                  <a:schemeClr val="bg1"/>
                </a:solidFill>
              </a:rPr>
              <a:t>朗読者３（</a:t>
            </a:r>
            <a:r>
              <a:rPr lang="en-US" altLang="ja-JP" sz="3600" b="1" dirty="0">
                <a:solidFill>
                  <a:schemeClr val="bg1"/>
                </a:solidFill>
              </a:rPr>
              <a:t>French</a:t>
            </a:r>
            <a:r>
              <a:rPr lang="ja-JP" altLang="en-US" sz="3600" b="1" dirty="0">
                <a:solidFill>
                  <a:schemeClr val="bg1"/>
                </a:solidFill>
              </a:rPr>
              <a:t> ）</a:t>
            </a:r>
            <a:endParaRPr lang="en-AU" sz="3600" dirty="0">
              <a:solidFill>
                <a:schemeClr val="bg1"/>
              </a:solidFill>
            </a:endParaRPr>
          </a:p>
          <a:p>
            <a:pPr>
              <a:buNone/>
            </a:pPr>
            <a:r>
              <a:rPr lang="en-AU" sz="3600" dirty="0">
                <a:solidFill>
                  <a:schemeClr val="bg1"/>
                </a:solidFill>
              </a:rPr>
              <a:t> </a:t>
            </a:r>
            <a:r>
              <a:rPr lang="ja-JP" altLang="en-US" sz="3600" dirty="0">
                <a:solidFill>
                  <a:schemeClr val="bg1"/>
                </a:solidFill>
              </a:rPr>
              <a:t>ヨハネによる福音</a:t>
            </a:r>
            <a:r>
              <a:rPr lang="en-AU" sz="3600" dirty="0">
                <a:solidFill>
                  <a:schemeClr val="bg1"/>
                </a:solidFill>
              </a:rPr>
              <a:t>15</a:t>
            </a:r>
            <a:r>
              <a:rPr lang="ja-JP" altLang="en-US" sz="3600" dirty="0">
                <a:solidFill>
                  <a:schemeClr val="bg1"/>
                </a:solidFill>
              </a:rPr>
              <a:t>．</a:t>
            </a:r>
            <a:r>
              <a:rPr lang="en-AU" sz="3600" dirty="0">
                <a:solidFill>
                  <a:schemeClr val="bg1"/>
                </a:solidFill>
              </a:rPr>
              <a:t>13</a:t>
            </a:r>
            <a:r>
              <a:rPr lang="ja-JP" altLang="en-US" sz="3600" dirty="0">
                <a:solidFill>
                  <a:schemeClr val="bg1"/>
                </a:solidFill>
              </a:rPr>
              <a:t>－</a:t>
            </a:r>
            <a:r>
              <a:rPr lang="en-AU" sz="3600" dirty="0">
                <a:solidFill>
                  <a:schemeClr val="bg1"/>
                </a:solidFill>
              </a:rPr>
              <a:t>17</a:t>
            </a:r>
          </a:p>
          <a:p>
            <a:pPr>
              <a:buNone/>
            </a:pPr>
            <a:r>
              <a:rPr lang="ja-JP" altLang="en-US" sz="3600" dirty="0">
                <a:solidFill>
                  <a:schemeClr val="bg1"/>
                </a:solidFill>
              </a:rPr>
              <a:t>「友のために自分の命を捨てること、これ以上に大きな愛はない。私の命じることを行うならば、あなたがたは私の友である。私はもはや、あなたがたを僕とは呼ばない。僕は主人のしていることを知らないからである。私はあなたがたを友と呼ぶ。</a:t>
            </a:r>
            <a:endParaRPr lang="en-US" sz="3600" dirty="0">
              <a:solidFill>
                <a:schemeClr val="bg1"/>
              </a:solidFill>
            </a:endParaRPr>
          </a:p>
        </p:txBody>
      </p:sp>
      <p:sp>
        <p:nvSpPr>
          <p:cNvPr id="4" name="Slide Number Placeholder 3"/>
          <p:cNvSpPr>
            <a:spLocks noGrp="1"/>
          </p:cNvSpPr>
          <p:nvPr>
            <p:ph type="sldNum" sz="quarter" idx="12"/>
          </p:nvPr>
        </p:nvSpPr>
        <p:spPr/>
        <p:txBody>
          <a:bodyPr/>
          <a:lstStyle/>
          <a:p>
            <a:fld id="{CBF14F85-A994-48A2-9419-7B6980C315A3}" type="slidenum">
              <a:rPr kumimoji="0" lang="ja-JP" altLang="en-US" smtClean="0"/>
              <a:pPr/>
              <a:t>10</a:t>
            </a:fld>
            <a:endParaRPr kumimoji="0" lang="ja-JP" altLang="en-US"/>
          </a:p>
        </p:txBody>
      </p:sp>
    </p:spTree>
    <p:extLst>
      <p:ext uri="{BB962C8B-B14F-4D97-AF65-F5344CB8AC3E}">
        <p14:creationId xmlns:p14="http://schemas.microsoft.com/office/powerpoint/2010/main" val="1365636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475" y="658678"/>
            <a:ext cx="8787539" cy="6199322"/>
          </a:xfrm>
        </p:spPr>
        <p:txBody>
          <a:bodyPr>
            <a:noAutofit/>
          </a:bodyPr>
          <a:lstStyle/>
          <a:p>
            <a:pPr>
              <a:buNone/>
            </a:pPr>
            <a:r>
              <a:rPr lang="ja-JP" altLang="en-US" sz="3200"/>
              <a:t>　</a:t>
            </a:r>
            <a:r>
              <a:rPr lang="ja-JP" altLang="en-US" sz="3600">
                <a:solidFill>
                  <a:schemeClr val="bg1"/>
                </a:solidFill>
              </a:rPr>
              <a:t>父から聞いたことをすべてあなたがたに知らせたからである。あなたがたが私を選んだのではない。私があなたがたを選んだ。あなたがたが行って実を結び、その実が残るようにと、また、私の名によって願うなら、父が何でも与えてくださるようにと、私があなたがたを任命したのである。</a:t>
            </a:r>
            <a:endParaRPr lang="en-AU" sz="3600" dirty="0">
              <a:solidFill>
                <a:schemeClr val="bg1"/>
              </a:solidFill>
            </a:endParaRPr>
          </a:p>
          <a:p>
            <a:pPr>
              <a:buNone/>
            </a:pPr>
            <a:r>
              <a:rPr lang="ja-JP" altLang="en-US" sz="3600">
                <a:solidFill>
                  <a:schemeClr val="bg1"/>
                </a:solidFill>
              </a:rPr>
              <a:t>　互いに愛し合いなさい。これが私の命令である。</a:t>
            </a:r>
            <a:endParaRPr lang="en-AU" sz="3600" dirty="0">
              <a:solidFill>
                <a:schemeClr val="bg1"/>
              </a:solidFill>
            </a:endParaRPr>
          </a:p>
          <a:p>
            <a:pPr marL="0" indent="0">
              <a:buNone/>
            </a:pPr>
            <a:endParaRPr lang="en-US" sz="2800" dirty="0">
              <a:solidFill>
                <a:schemeClr val="bg1"/>
              </a:solidFill>
            </a:endParaRPr>
          </a:p>
        </p:txBody>
      </p:sp>
      <p:sp>
        <p:nvSpPr>
          <p:cNvPr id="4" name="Slide Number Placeholder 3"/>
          <p:cNvSpPr>
            <a:spLocks noGrp="1"/>
          </p:cNvSpPr>
          <p:nvPr>
            <p:ph type="sldNum" sz="quarter" idx="12"/>
          </p:nvPr>
        </p:nvSpPr>
        <p:spPr/>
        <p:txBody>
          <a:bodyPr/>
          <a:lstStyle/>
          <a:p>
            <a:fld id="{CBF14F85-A994-48A2-9419-7B6980C315A3}" type="slidenum">
              <a:rPr kumimoji="0" lang="ja-JP" altLang="en-US" smtClean="0"/>
              <a:pPr/>
              <a:t>11</a:t>
            </a:fld>
            <a:endParaRPr kumimoji="0" lang="ja-JP" altLang="en-US"/>
          </a:p>
        </p:txBody>
      </p:sp>
    </p:spTree>
    <p:extLst>
      <p:ext uri="{BB962C8B-B14F-4D97-AF65-F5344CB8AC3E}">
        <p14:creationId xmlns:p14="http://schemas.microsoft.com/office/powerpoint/2010/main" val="1221282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230" y="49080"/>
            <a:ext cx="8787539" cy="6318265"/>
          </a:xfrm>
        </p:spPr>
        <p:txBody>
          <a:bodyPr>
            <a:noAutofit/>
          </a:bodyPr>
          <a:lstStyle/>
          <a:p>
            <a:pPr marL="0" indent="0">
              <a:buNone/>
            </a:pPr>
            <a:r>
              <a:rPr lang="en-US" sz="2400" dirty="0">
                <a:solidFill>
                  <a:schemeClr val="bg1"/>
                </a:solidFill>
              </a:rPr>
              <a:t>Leader: (</a:t>
            </a:r>
            <a:r>
              <a:rPr lang="ja-JP" altLang="en-US" sz="2400">
                <a:solidFill>
                  <a:schemeClr val="bg1"/>
                </a:solidFill>
              </a:rPr>
              <a:t>日本語）</a:t>
            </a:r>
            <a:endParaRPr lang="en-US" sz="2400" dirty="0">
              <a:solidFill>
                <a:schemeClr val="bg1"/>
              </a:solidFill>
            </a:endParaRPr>
          </a:p>
          <a:p>
            <a:pPr marL="0" indent="0">
              <a:buNone/>
            </a:pPr>
            <a:r>
              <a:rPr lang="en-US" sz="3200" dirty="0">
                <a:solidFill>
                  <a:schemeClr val="bg1"/>
                </a:solidFill>
              </a:rPr>
              <a:t>Our first call is Love, and responding to this Love is necessary and urgent because it is the only thing that can give meaning and peace to our existence. We are called to bear fruit with respect to this: there are gestures, words, feelings and behaviors which manifest to those around us the deep affection of God who loved us so much that God put himself in our shoes; </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CBF14F85-A994-48A2-9419-7B6980C315A3}" type="slidenum">
              <a:rPr kumimoji="0" lang="ja-JP" altLang="en-US" smtClean="0"/>
              <a:pPr/>
              <a:t>12</a:t>
            </a:fld>
            <a:endParaRPr kumimoji="0" lang="ja-JP" altLang="en-US"/>
          </a:p>
        </p:txBody>
      </p:sp>
    </p:spTree>
    <p:extLst>
      <p:ext uri="{BB962C8B-B14F-4D97-AF65-F5344CB8AC3E}">
        <p14:creationId xmlns:p14="http://schemas.microsoft.com/office/powerpoint/2010/main" val="2542078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230" y="156117"/>
            <a:ext cx="8765048" cy="6372544"/>
          </a:xfrm>
        </p:spPr>
        <p:txBody>
          <a:bodyPr>
            <a:noAutofit/>
          </a:bodyPr>
          <a:lstStyle/>
          <a:p>
            <a:pPr marL="0" indent="0">
              <a:buNone/>
            </a:pPr>
            <a:r>
              <a:rPr lang="en-US" sz="2900" dirty="0">
                <a:solidFill>
                  <a:schemeClr val="bg1"/>
                </a:solidFill>
              </a:rPr>
              <a:t>….embodying Godself in our world; an event that has transformed the lives of each of us. These knots link our lives with the stories we hear and with the people around us, as we commit ourselves not to remain indifferent but to transform the world around us. </a:t>
            </a:r>
          </a:p>
          <a:p>
            <a:pPr marL="0" indent="0">
              <a:buNone/>
            </a:pPr>
            <a:r>
              <a:rPr lang="ja-JP" altLang="en-US" sz="2900" b="1">
                <a:solidFill>
                  <a:schemeClr val="bg1"/>
                </a:solidFill>
              </a:rPr>
              <a:t>共同祈願</a:t>
            </a:r>
            <a:r>
              <a:rPr lang="en-US" altLang="ja-JP" sz="2900" b="1" dirty="0">
                <a:solidFill>
                  <a:schemeClr val="bg1"/>
                </a:solidFill>
              </a:rPr>
              <a:t>:</a:t>
            </a:r>
            <a:r>
              <a:rPr lang="en-US" sz="2900" b="1" dirty="0">
                <a:solidFill>
                  <a:schemeClr val="bg1"/>
                </a:solidFill>
              </a:rPr>
              <a:t> </a:t>
            </a:r>
          </a:p>
          <a:p>
            <a:pPr marL="0" indent="0">
              <a:buNone/>
            </a:pPr>
            <a:r>
              <a:rPr lang="en-US" sz="2900" b="1" dirty="0">
                <a:solidFill>
                  <a:schemeClr val="bg1"/>
                </a:solidFill>
              </a:rPr>
              <a:t>(</a:t>
            </a:r>
            <a:r>
              <a:rPr lang="ja-JP" altLang="en-US" sz="2900" b="1">
                <a:solidFill>
                  <a:schemeClr val="bg1"/>
                </a:solidFill>
              </a:rPr>
              <a:t>主よ、私たちの祈りを聞き入れてください</a:t>
            </a:r>
            <a:r>
              <a:rPr lang="en-US" sz="2900" b="1" dirty="0">
                <a:solidFill>
                  <a:schemeClr val="bg1"/>
                </a:solidFill>
              </a:rPr>
              <a:t>)</a:t>
            </a:r>
          </a:p>
          <a:p>
            <a:pPr marL="514350" indent="-514350">
              <a:buClrTx/>
              <a:buAutoNum type="arabicPeriod"/>
            </a:pPr>
            <a:r>
              <a:rPr lang="en-US" sz="2900" dirty="0">
                <a:solidFill>
                  <a:schemeClr val="bg1"/>
                </a:solidFill>
              </a:rPr>
              <a:t>For an end to human trafficking, that the dignity of all of God’s children will be protected, we pray to the Lord. (</a:t>
            </a:r>
            <a:r>
              <a:rPr lang="ja-JP" altLang="en-US" sz="2900">
                <a:solidFill>
                  <a:schemeClr val="bg1"/>
                </a:solidFill>
              </a:rPr>
              <a:t>日本語</a:t>
            </a:r>
            <a:r>
              <a:rPr lang="en-US" altLang="ja-JP" sz="2900" dirty="0">
                <a:solidFill>
                  <a:schemeClr val="bg1"/>
                </a:solidFill>
              </a:rPr>
              <a:t>)</a:t>
            </a:r>
            <a:endParaRPr lang="en-US" sz="2900" dirty="0">
              <a:solidFill>
                <a:schemeClr val="bg1"/>
              </a:solidFill>
            </a:endParaRPr>
          </a:p>
          <a:p>
            <a:pPr marL="514350" indent="-514350">
              <a:buNone/>
            </a:pPr>
            <a:r>
              <a:rPr lang="ja-JP" altLang="en-US" sz="2900" b="1">
                <a:solidFill>
                  <a:schemeClr val="bg1"/>
                </a:solidFill>
              </a:rPr>
              <a:t>全員：主よ、私たちの祈りを聞き入れてください。</a:t>
            </a:r>
            <a:endParaRPr lang="en-US" sz="2900" b="1" dirty="0">
              <a:solidFill>
                <a:schemeClr val="bg1"/>
              </a:solidFill>
            </a:endParaRPr>
          </a:p>
        </p:txBody>
      </p:sp>
      <p:sp>
        <p:nvSpPr>
          <p:cNvPr id="4" name="Slide Number Placeholder 3"/>
          <p:cNvSpPr>
            <a:spLocks noGrp="1"/>
          </p:cNvSpPr>
          <p:nvPr>
            <p:ph type="sldNum" sz="quarter" idx="12"/>
          </p:nvPr>
        </p:nvSpPr>
        <p:spPr/>
        <p:txBody>
          <a:bodyPr/>
          <a:lstStyle/>
          <a:p>
            <a:fld id="{CBF14F85-A994-48A2-9419-7B6980C315A3}" type="slidenum">
              <a:rPr kumimoji="0" lang="ja-JP" altLang="en-US" smtClean="0"/>
              <a:pPr/>
              <a:t>13</a:t>
            </a:fld>
            <a:endParaRPr kumimoji="0" lang="ja-JP" altLang="en-US"/>
          </a:p>
        </p:txBody>
      </p:sp>
    </p:spTree>
    <p:extLst>
      <p:ext uri="{BB962C8B-B14F-4D97-AF65-F5344CB8AC3E}">
        <p14:creationId xmlns:p14="http://schemas.microsoft.com/office/powerpoint/2010/main" val="700268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452" y="609597"/>
            <a:ext cx="8515096" cy="6043961"/>
          </a:xfrm>
        </p:spPr>
        <p:txBody>
          <a:bodyPr>
            <a:noAutofit/>
          </a:bodyPr>
          <a:lstStyle/>
          <a:p>
            <a:pPr>
              <a:buNone/>
            </a:pPr>
            <a:r>
              <a:rPr lang="en-AU" sz="2800" dirty="0">
                <a:solidFill>
                  <a:schemeClr val="bg1"/>
                </a:solidFill>
              </a:rPr>
              <a:t>2</a:t>
            </a:r>
            <a:r>
              <a:rPr lang="ja-JP" altLang="en-US" sz="2800">
                <a:solidFill>
                  <a:schemeClr val="bg1"/>
                </a:solidFill>
              </a:rPr>
              <a:t>．　教会、すべての聖職者、修道者、修道女のため人身取引の悪と戦うため継続的な取り組みを</a:t>
            </a:r>
            <a:br>
              <a:rPr lang="en-AU" sz="2800" dirty="0">
                <a:solidFill>
                  <a:schemeClr val="bg1"/>
                </a:solidFill>
              </a:rPr>
            </a:br>
            <a:r>
              <a:rPr lang="ja-JP" altLang="en-US" sz="2800">
                <a:solidFill>
                  <a:schemeClr val="bg1"/>
                </a:solidFill>
              </a:rPr>
              <a:t>　　している彼らを神が鼓舞してくださいますように、</a:t>
            </a:r>
            <a:br>
              <a:rPr lang="en-AU" sz="2800" dirty="0">
                <a:solidFill>
                  <a:schemeClr val="bg1"/>
                </a:solidFill>
              </a:rPr>
            </a:br>
            <a:r>
              <a:rPr lang="ja-JP" altLang="en-US" sz="2800">
                <a:solidFill>
                  <a:schemeClr val="bg1"/>
                </a:solidFill>
              </a:rPr>
              <a:t>　　主に祈りましょう。</a:t>
            </a:r>
            <a:r>
              <a:rPr lang="en-US" altLang="ja-JP" sz="2800" dirty="0">
                <a:solidFill>
                  <a:schemeClr val="bg1"/>
                </a:solidFill>
              </a:rPr>
              <a:t>(</a:t>
            </a:r>
            <a:r>
              <a:rPr lang="ja-JP" altLang="en-US" sz="2800">
                <a:solidFill>
                  <a:schemeClr val="bg1"/>
                </a:solidFill>
              </a:rPr>
              <a:t>タガログ語</a:t>
            </a:r>
            <a:r>
              <a:rPr lang="en-US" altLang="ja-JP" sz="2800" dirty="0">
                <a:solidFill>
                  <a:schemeClr val="bg1"/>
                </a:solidFill>
              </a:rPr>
              <a:t>)</a:t>
            </a:r>
            <a:endParaRPr lang="en-AU" sz="2800" dirty="0">
              <a:solidFill>
                <a:schemeClr val="bg1"/>
              </a:solidFill>
            </a:endParaRPr>
          </a:p>
          <a:p>
            <a:pPr>
              <a:buNone/>
            </a:pPr>
            <a:r>
              <a:rPr lang="ja-JP" altLang="en-US" sz="2800" b="1">
                <a:solidFill>
                  <a:schemeClr val="bg1"/>
                </a:solidFill>
              </a:rPr>
              <a:t>全員：主よ、私たちの祈りを聞き入れてください。</a:t>
            </a:r>
            <a:endParaRPr lang="en-AU" sz="1100" b="1" dirty="0">
              <a:solidFill>
                <a:schemeClr val="bg1"/>
              </a:solidFill>
            </a:endParaRPr>
          </a:p>
          <a:p>
            <a:pPr>
              <a:buNone/>
            </a:pPr>
            <a:r>
              <a:rPr lang="en-AU" sz="1100" dirty="0">
                <a:solidFill>
                  <a:schemeClr val="bg1"/>
                </a:solidFill>
              </a:rPr>
              <a:t> </a:t>
            </a:r>
          </a:p>
          <a:p>
            <a:pPr>
              <a:buNone/>
            </a:pPr>
            <a:r>
              <a:rPr lang="en-AU" sz="2800" dirty="0">
                <a:solidFill>
                  <a:schemeClr val="bg1"/>
                </a:solidFill>
              </a:rPr>
              <a:t>3.</a:t>
            </a:r>
            <a:r>
              <a:rPr lang="ja-JP" altLang="en-US" sz="2800">
                <a:solidFill>
                  <a:schemeClr val="bg1"/>
                </a:solidFill>
              </a:rPr>
              <a:t>　</a:t>
            </a:r>
            <a:r>
              <a:rPr lang="ja-JP" altLang="en-US">
                <a:solidFill>
                  <a:schemeClr val="bg1"/>
                </a:solidFill>
              </a:rPr>
              <a:t>　</a:t>
            </a:r>
            <a:r>
              <a:rPr lang="ja-JP" altLang="en-US" sz="2800">
                <a:solidFill>
                  <a:schemeClr val="bg1"/>
                </a:solidFill>
              </a:rPr>
              <a:t>すべてのカトリック信者のため、人身取引のサバイバーを支援し保護するために、地域社会で行動を起こすよう、神が彼らを鼓舞してくださいますように、主に祈りましょう。　</a:t>
            </a:r>
            <a:r>
              <a:rPr lang="en-US" altLang="ja-JP" sz="2800" dirty="0">
                <a:solidFill>
                  <a:schemeClr val="bg1"/>
                </a:solidFill>
              </a:rPr>
              <a:t>(</a:t>
            </a:r>
            <a:r>
              <a:rPr lang="ja-JP" altLang="en-US" sz="2800">
                <a:solidFill>
                  <a:schemeClr val="bg1"/>
                </a:solidFill>
              </a:rPr>
              <a:t>ベトナム語</a:t>
            </a:r>
            <a:r>
              <a:rPr lang="en-US" altLang="ja-JP" sz="2800" dirty="0">
                <a:solidFill>
                  <a:schemeClr val="bg1"/>
                </a:solidFill>
              </a:rPr>
              <a:t>)</a:t>
            </a:r>
            <a:endParaRPr lang="en-AU" sz="2800" dirty="0">
              <a:solidFill>
                <a:schemeClr val="bg1"/>
              </a:solidFill>
            </a:endParaRPr>
          </a:p>
          <a:p>
            <a:pPr>
              <a:buNone/>
            </a:pPr>
            <a:r>
              <a:rPr lang="ja-JP" altLang="en-US" sz="2800" b="1">
                <a:solidFill>
                  <a:schemeClr val="bg1"/>
                </a:solidFill>
              </a:rPr>
              <a:t>全員：主よ、私たちの祈りを聞き入れてください。</a:t>
            </a:r>
            <a:endParaRPr lang="en-US" sz="2800" b="1" dirty="0">
              <a:solidFill>
                <a:schemeClr val="bg1"/>
              </a:solidFill>
            </a:endParaRPr>
          </a:p>
          <a:p>
            <a:pPr marL="0" indent="0">
              <a:buNone/>
            </a:pPr>
            <a:endParaRPr lang="en-US" sz="1800" dirty="0">
              <a:solidFill>
                <a:schemeClr val="bg1"/>
              </a:solidFill>
            </a:endParaRPr>
          </a:p>
        </p:txBody>
      </p:sp>
      <p:sp>
        <p:nvSpPr>
          <p:cNvPr id="4" name="Slide Number Placeholder 3"/>
          <p:cNvSpPr>
            <a:spLocks noGrp="1"/>
          </p:cNvSpPr>
          <p:nvPr>
            <p:ph type="sldNum" sz="quarter" idx="12"/>
          </p:nvPr>
        </p:nvSpPr>
        <p:spPr/>
        <p:txBody>
          <a:bodyPr/>
          <a:lstStyle/>
          <a:p>
            <a:fld id="{CBF14F85-A994-48A2-9419-7B6980C315A3}" type="slidenum">
              <a:rPr kumimoji="0" lang="ja-JP" altLang="en-US" smtClean="0"/>
              <a:pPr/>
              <a:t>14</a:t>
            </a:fld>
            <a:endParaRPr kumimoji="0" lang="ja-JP" altLang="en-US"/>
          </a:p>
        </p:txBody>
      </p:sp>
    </p:spTree>
    <p:extLst>
      <p:ext uri="{BB962C8B-B14F-4D97-AF65-F5344CB8AC3E}">
        <p14:creationId xmlns:p14="http://schemas.microsoft.com/office/powerpoint/2010/main" val="1558374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663" y="345688"/>
            <a:ext cx="8897351" cy="6512312"/>
          </a:xfrm>
        </p:spPr>
        <p:txBody>
          <a:bodyPr>
            <a:noAutofit/>
          </a:bodyPr>
          <a:lstStyle/>
          <a:p>
            <a:pPr>
              <a:buNone/>
            </a:pPr>
            <a:r>
              <a:rPr lang="en-AU" sz="2400" dirty="0">
                <a:solidFill>
                  <a:schemeClr val="bg1"/>
                </a:solidFill>
              </a:rPr>
              <a:t>4.</a:t>
            </a:r>
            <a:r>
              <a:rPr lang="ja-JP" altLang="en-US" sz="2400">
                <a:solidFill>
                  <a:schemeClr val="bg1"/>
                </a:solidFill>
              </a:rPr>
              <a:t>　人身取引の被害者とサバイバーのため、また奴隷制度の下に置かれたすべての人のために、神が彼らをその鎖から解放するのを助けてくださいますよう、主に祈りましょう。</a:t>
            </a:r>
            <a:endParaRPr lang="en-US" altLang="ja-JP" sz="2400" dirty="0">
              <a:solidFill>
                <a:schemeClr val="bg1"/>
              </a:solidFill>
            </a:endParaRPr>
          </a:p>
          <a:p>
            <a:pPr>
              <a:buNone/>
            </a:pPr>
            <a:r>
              <a:rPr lang="ja-JP" altLang="en-US" sz="2400">
                <a:solidFill>
                  <a:schemeClr val="bg1"/>
                </a:solidFill>
              </a:rPr>
              <a:t>ー</a:t>
            </a:r>
            <a:r>
              <a:rPr lang="en-US" altLang="ja-JP" sz="2400" dirty="0">
                <a:solidFill>
                  <a:schemeClr val="bg1"/>
                </a:solidFill>
              </a:rPr>
              <a:t>(</a:t>
            </a:r>
            <a:r>
              <a:rPr lang="ja-JP" altLang="en-US" sz="2400">
                <a:solidFill>
                  <a:schemeClr val="bg1"/>
                </a:solidFill>
              </a:rPr>
              <a:t>イタリア語</a:t>
            </a:r>
            <a:r>
              <a:rPr lang="en-US" altLang="ja-JP" sz="2400" dirty="0">
                <a:solidFill>
                  <a:schemeClr val="bg1"/>
                </a:solidFill>
              </a:rPr>
              <a:t>)</a:t>
            </a:r>
          </a:p>
          <a:p>
            <a:pPr>
              <a:buNone/>
            </a:pPr>
            <a:r>
              <a:rPr lang="ja-JP" altLang="en-US" sz="2400" b="1">
                <a:solidFill>
                  <a:schemeClr val="bg1"/>
                </a:solidFill>
              </a:rPr>
              <a:t>全員：主よ、私たちの祈りを聞き入れてください。</a:t>
            </a:r>
            <a:endParaRPr lang="en-AU" sz="1400" b="1" dirty="0">
              <a:solidFill>
                <a:schemeClr val="bg1"/>
              </a:solidFill>
            </a:endParaRPr>
          </a:p>
          <a:p>
            <a:pPr>
              <a:buNone/>
            </a:pPr>
            <a:r>
              <a:rPr lang="en-AU" sz="1400" dirty="0">
                <a:solidFill>
                  <a:schemeClr val="bg1"/>
                </a:solidFill>
              </a:rPr>
              <a:t> </a:t>
            </a:r>
          </a:p>
          <a:p>
            <a:pPr>
              <a:buNone/>
            </a:pPr>
            <a:r>
              <a:rPr lang="en-AU" sz="2400" dirty="0">
                <a:solidFill>
                  <a:schemeClr val="bg1"/>
                </a:solidFill>
              </a:rPr>
              <a:t>5.</a:t>
            </a:r>
            <a:r>
              <a:rPr lang="ja-JP" altLang="en-US" sz="2400">
                <a:solidFill>
                  <a:schemeClr val="bg1"/>
                </a:solidFill>
              </a:rPr>
              <a:t>　人々を奴隷制度に巻き込んだ加害者が、裁判にかけられ、正義に導かれますように。彼らが癒しへの道を見つけることができるよう、主に祈りましょう。</a:t>
            </a:r>
            <a:r>
              <a:rPr lang="en-US" altLang="ja-JP" sz="2400" dirty="0">
                <a:solidFill>
                  <a:schemeClr val="bg1"/>
                </a:solidFill>
              </a:rPr>
              <a:t>(</a:t>
            </a:r>
            <a:r>
              <a:rPr lang="ja-JP" altLang="en-US" sz="2400">
                <a:solidFill>
                  <a:schemeClr val="bg1"/>
                </a:solidFill>
              </a:rPr>
              <a:t>英語）</a:t>
            </a:r>
            <a:endParaRPr lang="en-AU" sz="2400" dirty="0">
              <a:solidFill>
                <a:schemeClr val="bg1"/>
              </a:solidFill>
            </a:endParaRPr>
          </a:p>
          <a:p>
            <a:pPr>
              <a:buNone/>
            </a:pPr>
            <a:r>
              <a:rPr lang="ja-JP" altLang="en-US" sz="2400" b="1">
                <a:solidFill>
                  <a:schemeClr val="bg1"/>
                </a:solidFill>
              </a:rPr>
              <a:t>全員：主よ、私たちの祈りを聞き入れてください。</a:t>
            </a:r>
            <a:endParaRPr lang="en-AU" sz="1400" b="1" dirty="0">
              <a:solidFill>
                <a:schemeClr val="bg1"/>
              </a:solidFill>
            </a:endParaRPr>
          </a:p>
          <a:p>
            <a:pPr>
              <a:buNone/>
            </a:pPr>
            <a:r>
              <a:rPr lang="en-AU" sz="1400" dirty="0">
                <a:solidFill>
                  <a:schemeClr val="bg1"/>
                </a:solidFill>
              </a:rPr>
              <a:t> </a:t>
            </a:r>
          </a:p>
          <a:p>
            <a:pPr>
              <a:buNone/>
            </a:pPr>
            <a:r>
              <a:rPr lang="en-AU" sz="2400" dirty="0">
                <a:solidFill>
                  <a:schemeClr val="bg1"/>
                </a:solidFill>
              </a:rPr>
              <a:t>6.</a:t>
            </a:r>
            <a:r>
              <a:rPr lang="ja-JP" altLang="en-US" sz="2400">
                <a:solidFill>
                  <a:schemeClr val="bg1"/>
                </a:solidFill>
              </a:rPr>
              <a:t>　人身取引のサバイバーが新しい人生を始めるために必要な</a:t>
            </a:r>
            <a:br>
              <a:rPr lang="en-US" altLang="ja-JP" sz="2400" dirty="0">
                <a:solidFill>
                  <a:schemeClr val="bg1"/>
                </a:solidFill>
              </a:rPr>
            </a:br>
            <a:r>
              <a:rPr lang="ja-JP" altLang="en-US" sz="2400">
                <a:solidFill>
                  <a:schemeClr val="bg1"/>
                </a:solidFill>
              </a:rPr>
              <a:t>支援を見つけられるよう、主に祈りましょう。</a:t>
            </a:r>
            <a:r>
              <a:rPr lang="en-US" altLang="ja-JP" sz="2400" dirty="0">
                <a:solidFill>
                  <a:schemeClr val="bg1"/>
                </a:solidFill>
              </a:rPr>
              <a:t>(</a:t>
            </a:r>
            <a:r>
              <a:rPr lang="ja-JP" altLang="en-US" sz="2400">
                <a:solidFill>
                  <a:schemeClr val="bg1"/>
                </a:solidFill>
              </a:rPr>
              <a:t>スペイン語）</a:t>
            </a:r>
            <a:endParaRPr lang="en-AU" sz="2400" dirty="0">
              <a:solidFill>
                <a:schemeClr val="bg1"/>
              </a:solidFill>
            </a:endParaRPr>
          </a:p>
          <a:p>
            <a:pPr>
              <a:buNone/>
            </a:pPr>
            <a:r>
              <a:rPr lang="ja-JP" altLang="en-US" sz="2400" b="1">
                <a:solidFill>
                  <a:schemeClr val="bg1"/>
                </a:solidFill>
              </a:rPr>
              <a:t>全員：主よ、私たちの祈りを聞き入れてください。</a:t>
            </a:r>
            <a:endParaRPr lang="en-AU" sz="2400" b="1" dirty="0">
              <a:solidFill>
                <a:schemeClr val="bg1"/>
              </a:solidFill>
            </a:endParaRPr>
          </a:p>
          <a:p>
            <a:pPr marL="0" indent="0">
              <a:buNone/>
            </a:pPr>
            <a:endParaRPr lang="en-US" sz="2400" dirty="0">
              <a:solidFill>
                <a:schemeClr val="bg1"/>
              </a:solidFill>
            </a:endParaRPr>
          </a:p>
        </p:txBody>
      </p:sp>
      <p:sp>
        <p:nvSpPr>
          <p:cNvPr id="4" name="Slide Number Placeholder 3"/>
          <p:cNvSpPr>
            <a:spLocks noGrp="1"/>
          </p:cNvSpPr>
          <p:nvPr>
            <p:ph type="sldNum" sz="quarter" idx="12"/>
          </p:nvPr>
        </p:nvSpPr>
        <p:spPr/>
        <p:txBody>
          <a:bodyPr/>
          <a:lstStyle/>
          <a:p>
            <a:fld id="{CBF14F85-A994-48A2-9419-7B6980C315A3}" type="slidenum">
              <a:rPr kumimoji="0" lang="ja-JP" altLang="en-US" smtClean="0"/>
              <a:pPr/>
              <a:t>15</a:t>
            </a:fld>
            <a:endParaRPr kumimoji="0" lang="ja-JP" altLang="en-US"/>
          </a:p>
        </p:txBody>
      </p:sp>
    </p:spTree>
    <p:extLst>
      <p:ext uri="{BB962C8B-B14F-4D97-AF65-F5344CB8AC3E}">
        <p14:creationId xmlns:p14="http://schemas.microsoft.com/office/powerpoint/2010/main" val="2893371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475" y="311206"/>
            <a:ext cx="8787539" cy="6199322"/>
          </a:xfrm>
        </p:spPr>
        <p:txBody>
          <a:bodyPr>
            <a:noAutofit/>
          </a:bodyPr>
          <a:lstStyle/>
          <a:p>
            <a:pPr>
              <a:buNone/>
            </a:pPr>
            <a:r>
              <a:rPr lang="en-AU" sz="2400" dirty="0">
                <a:solidFill>
                  <a:schemeClr val="bg1"/>
                </a:solidFill>
              </a:rPr>
              <a:t>7.</a:t>
            </a:r>
            <a:r>
              <a:rPr lang="ja-JP" altLang="en-US" sz="2400">
                <a:solidFill>
                  <a:schemeClr val="bg1"/>
                </a:solidFill>
              </a:rPr>
              <a:t>　私たちの国の政策立案者のため、人身取引の被害者と</a:t>
            </a:r>
            <a:br>
              <a:rPr lang="en-US" altLang="ja-JP" sz="2400" dirty="0">
                <a:solidFill>
                  <a:schemeClr val="bg1"/>
                </a:solidFill>
              </a:rPr>
            </a:br>
            <a:r>
              <a:rPr lang="ja-JP" altLang="en-US" sz="2400">
                <a:solidFill>
                  <a:schemeClr val="bg1"/>
                </a:solidFill>
              </a:rPr>
              <a:t>　サバイバーに、より大きな保護を提供する法律を制定する</a:t>
            </a:r>
            <a:br>
              <a:rPr lang="en-US" altLang="ja-JP" sz="2400" dirty="0">
                <a:solidFill>
                  <a:schemeClr val="bg1"/>
                </a:solidFill>
              </a:rPr>
            </a:br>
            <a:r>
              <a:rPr lang="ja-JP" altLang="en-US" sz="2400">
                <a:solidFill>
                  <a:schemeClr val="bg1"/>
                </a:solidFill>
              </a:rPr>
              <a:t>　知恵を神が彼らに与えてくださいますよう、主に祈りましょう。</a:t>
            </a:r>
            <a:r>
              <a:rPr lang="en-US" altLang="ja-JP" sz="2400" dirty="0">
                <a:solidFill>
                  <a:schemeClr val="bg1"/>
                </a:solidFill>
              </a:rPr>
              <a:t>(</a:t>
            </a:r>
            <a:r>
              <a:rPr lang="ja-JP" altLang="en-US" sz="2400">
                <a:solidFill>
                  <a:schemeClr val="bg1"/>
                </a:solidFill>
              </a:rPr>
              <a:t>フランス語</a:t>
            </a:r>
            <a:r>
              <a:rPr lang="en-US" altLang="ja-JP" sz="2400" dirty="0">
                <a:solidFill>
                  <a:schemeClr val="bg1"/>
                </a:solidFill>
              </a:rPr>
              <a:t>)</a:t>
            </a:r>
            <a:endParaRPr lang="en-AU" sz="2400" dirty="0">
              <a:solidFill>
                <a:schemeClr val="bg1"/>
              </a:solidFill>
            </a:endParaRPr>
          </a:p>
          <a:p>
            <a:pPr>
              <a:buNone/>
            </a:pPr>
            <a:r>
              <a:rPr lang="ja-JP" altLang="en-US" sz="2400" b="1">
                <a:solidFill>
                  <a:schemeClr val="bg1"/>
                </a:solidFill>
              </a:rPr>
              <a:t>全員：主よ、私たちの祈りを聞き入れてください。</a:t>
            </a:r>
            <a:endParaRPr lang="en-AU" sz="600" b="1" dirty="0">
              <a:solidFill>
                <a:schemeClr val="bg1"/>
              </a:solidFill>
            </a:endParaRPr>
          </a:p>
          <a:p>
            <a:pPr>
              <a:buNone/>
            </a:pPr>
            <a:r>
              <a:rPr lang="en-AU" sz="600" dirty="0">
                <a:solidFill>
                  <a:schemeClr val="bg1"/>
                </a:solidFill>
              </a:rPr>
              <a:t> </a:t>
            </a:r>
          </a:p>
          <a:p>
            <a:pPr>
              <a:buNone/>
            </a:pPr>
            <a:r>
              <a:rPr lang="en-AU" sz="2400" dirty="0">
                <a:solidFill>
                  <a:schemeClr val="bg1"/>
                </a:solidFill>
              </a:rPr>
              <a:t>8.</a:t>
            </a:r>
            <a:r>
              <a:rPr lang="ja-JP" altLang="en-US" sz="2400">
                <a:solidFill>
                  <a:schemeClr val="bg1"/>
                </a:solidFill>
              </a:rPr>
              <a:t>　法執行機関のため、被害者を守り、加害者を罰するように</a:t>
            </a:r>
            <a:br>
              <a:rPr lang="en-US" altLang="ja-JP" sz="2400" dirty="0">
                <a:solidFill>
                  <a:schemeClr val="bg1"/>
                </a:solidFill>
              </a:rPr>
            </a:br>
            <a:r>
              <a:rPr lang="ja-JP" altLang="en-US" sz="2400">
                <a:solidFill>
                  <a:schemeClr val="bg1"/>
                </a:solidFill>
              </a:rPr>
              <a:t>　働きかけつつ、強制労働と性的奴隷の状況を彼らが認める</a:t>
            </a:r>
            <a:br>
              <a:rPr lang="en-US" altLang="ja-JP" sz="2400" dirty="0">
                <a:solidFill>
                  <a:schemeClr val="bg1"/>
                </a:solidFill>
              </a:rPr>
            </a:br>
            <a:r>
              <a:rPr lang="ja-JP" altLang="en-US" sz="2400">
                <a:solidFill>
                  <a:schemeClr val="bg1"/>
                </a:solidFill>
              </a:rPr>
              <a:t>　知恵を神が与えてくださいますよう、主に祈りましょう。</a:t>
            </a:r>
            <a:br>
              <a:rPr lang="en-US" altLang="ja-JP" sz="2400" dirty="0">
                <a:solidFill>
                  <a:schemeClr val="bg1"/>
                </a:solidFill>
              </a:rPr>
            </a:br>
            <a:r>
              <a:rPr lang="ja-JP" altLang="en-US" sz="2400">
                <a:solidFill>
                  <a:schemeClr val="bg1"/>
                </a:solidFill>
              </a:rPr>
              <a:t>　</a:t>
            </a:r>
            <a:r>
              <a:rPr lang="en-US" altLang="ja-JP" sz="2400" dirty="0">
                <a:solidFill>
                  <a:schemeClr val="bg1"/>
                </a:solidFill>
              </a:rPr>
              <a:t>(</a:t>
            </a:r>
            <a:r>
              <a:rPr lang="ja-JP" altLang="en-US" sz="2400">
                <a:solidFill>
                  <a:schemeClr val="bg1"/>
                </a:solidFill>
              </a:rPr>
              <a:t>タガログ語</a:t>
            </a:r>
            <a:r>
              <a:rPr lang="en-US" altLang="ja-JP" sz="2400" dirty="0">
                <a:solidFill>
                  <a:schemeClr val="bg1"/>
                </a:solidFill>
              </a:rPr>
              <a:t>)</a:t>
            </a:r>
            <a:endParaRPr lang="en-AU" sz="2400" dirty="0">
              <a:solidFill>
                <a:schemeClr val="bg1"/>
              </a:solidFill>
            </a:endParaRPr>
          </a:p>
          <a:p>
            <a:pPr>
              <a:buNone/>
            </a:pPr>
            <a:r>
              <a:rPr lang="ja-JP" altLang="en-US" sz="2400" b="1">
                <a:solidFill>
                  <a:schemeClr val="bg1"/>
                </a:solidFill>
              </a:rPr>
              <a:t>全員：主よ、私たちの祈りを聞き入れてください。</a:t>
            </a:r>
            <a:endParaRPr lang="en-AU" sz="600" b="1" dirty="0">
              <a:solidFill>
                <a:schemeClr val="bg1"/>
              </a:solidFill>
            </a:endParaRPr>
          </a:p>
          <a:p>
            <a:pPr>
              <a:buNone/>
            </a:pPr>
            <a:r>
              <a:rPr lang="en-AU" sz="600" dirty="0">
                <a:solidFill>
                  <a:schemeClr val="bg1"/>
                </a:solidFill>
              </a:rPr>
              <a:t> </a:t>
            </a:r>
          </a:p>
          <a:p>
            <a:pPr>
              <a:buNone/>
            </a:pPr>
            <a:r>
              <a:rPr lang="ja-JP" altLang="en-US" sz="2400" b="1">
                <a:solidFill>
                  <a:schemeClr val="bg1"/>
                </a:solidFill>
              </a:rPr>
              <a:t>全員：主の祈り</a:t>
            </a:r>
            <a:r>
              <a:rPr lang="en-US" altLang="ja-JP" sz="2400" b="1" dirty="0">
                <a:solidFill>
                  <a:schemeClr val="bg1"/>
                </a:solidFill>
              </a:rPr>
              <a:t> (</a:t>
            </a:r>
            <a:r>
              <a:rPr lang="ja-JP" altLang="en-US" sz="2400" b="1">
                <a:solidFill>
                  <a:schemeClr val="bg1"/>
                </a:solidFill>
              </a:rPr>
              <a:t>日本語）</a:t>
            </a:r>
            <a:endParaRPr lang="en-US" sz="2400" b="1" dirty="0">
              <a:solidFill>
                <a:schemeClr val="bg1"/>
              </a:solidFill>
            </a:endParaRPr>
          </a:p>
        </p:txBody>
      </p:sp>
      <p:sp>
        <p:nvSpPr>
          <p:cNvPr id="4" name="Slide Number Placeholder 3"/>
          <p:cNvSpPr>
            <a:spLocks noGrp="1"/>
          </p:cNvSpPr>
          <p:nvPr>
            <p:ph type="sldNum" sz="quarter" idx="12"/>
          </p:nvPr>
        </p:nvSpPr>
        <p:spPr/>
        <p:txBody>
          <a:bodyPr/>
          <a:lstStyle/>
          <a:p>
            <a:fld id="{CBF14F85-A994-48A2-9419-7B6980C315A3}" type="slidenum">
              <a:rPr kumimoji="0" lang="ja-JP" altLang="en-US" smtClean="0"/>
              <a:pPr/>
              <a:t>16</a:t>
            </a:fld>
            <a:endParaRPr kumimoji="0" lang="ja-JP" altLang="en-US"/>
          </a:p>
        </p:txBody>
      </p:sp>
    </p:spTree>
    <p:extLst>
      <p:ext uri="{BB962C8B-B14F-4D97-AF65-F5344CB8AC3E}">
        <p14:creationId xmlns:p14="http://schemas.microsoft.com/office/powerpoint/2010/main" val="2700055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230" y="600216"/>
            <a:ext cx="8754755" cy="3505958"/>
          </a:xfrm>
        </p:spPr>
        <p:txBody>
          <a:bodyPr>
            <a:noAutofit/>
          </a:bodyPr>
          <a:lstStyle/>
          <a:p>
            <a:pPr marL="0" indent="0">
              <a:buNone/>
            </a:pPr>
            <a:r>
              <a:rPr lang="en-US" sz="2800" b="1" dirty="0">
                <a:solidFill>
                  <a:schemeClr val="bg1"/>
                </a:solidFill>
              </a:rPr>
              <a:t>All : FINAL PRAYER  (Spanish</a:t>
            </a:r>
            <a:r>
              <a:rPr lang="ja-JP" altLang="en-US" sz="2800" b="1" dirty="0">
                <a:solidFill>
                  <a:schemeClr val="bg1"/>
                </a:solidFill>
              </a:rPr>
              <a:t>）</a:t>
            </a:r>
            <a:endParaRPr lang="en-US" sz="2800" b="1" dirty="0">
              <a:solidFill>
                <a:schemeClr val="bg1"/>
              </a:solidFill>
            </a:endParaRPr>
          </a:p>
          <a:p>
            <a:pPr marL="0" indent="0">
              <a:buNone/>
            </a:pPr>
            <a:r>
              <a:rPr lang="en-US" sz="2800" dirty="0">
                <a:solidFill>
                  <a:schemeClr val="bg1"/>
                </a:solidFill>
              </a:rPr>
              <a:t>O God, when we hear of children and adults being deceived and taken to unknown places for purposes of sexual exploitation, forced labor, and organ ‘harvesting’, our hearts are saddened and our spirits angry that their dignity and rights are ignored through threats, lies, and force. </a:t>
            </a:r>
          </a:p>
          <a:p>
            <a:endParaRPr lang="en-US" sz="2800" dirty="0">
              <a:solidFill>
                <a:schemeClr val="bg1"/>
              </a:solidFill>
            </a:endParaRPr>
          </a:p>
          <a:p>
            <a:pPr marL="0" indent="0">
              <a:buNone/>
            </a:pPr>
            <a:endParaRPr lang="en-US" sz="2800" dirty="0">
              <a:solidFill>
                <a:schemeClr val="bg1"/>
              </a:solidFill>
            </a:endParaRPr>
          </a:p>
        </p:txBody>
      </p:sp>
      <p:sp>
        <p:nvSpPr>
          <p:cNvPr id="4" name="Slide Number Placeholder 3"/>
          <p:cNvSpPr>
            <a:spLocks noGrp="1"/>
          </p:cNvSpPr>
          <p:nvPr>
            <p:ph type="sldNum" sz="quarter" idx="12"/>
          </p:nvPr>
        </p:nvSpPr>
        <p:spPr/>
        <p:txBody>
          <a:bodyPr/>
          <a:lstStyle/>
          <a:p>
            <a:fld id="{CBF14F85-A994-48A2-9419-7B6980C315A3}" type="slidenum">
              <a:rPr kumimoji="0" lang="ja-JP" altLang="en-US" smtClean="0"/>
              <a:pPr/>
              <a:t>17</a:t>
            </a:fld>
            <a:endParaRPr kumimoji="0" lang="ja-JP" altLang="en-US"/>
          </a:p>
        </p:txBody>
      </p:sp>
      <p:sp>
        <p:nvSpPr>
          <p:cNvPr id="2" name="テキスト ボックス 1">
            <a:extLst>
              <a:ext uri="{FF2B5EF4-FFF2-40B4-BE49-F238E27FC236}">
                <a16:creationId xmlns:a16="http://schemas.microsoft.com/office/drawing/2014/main" id="{91CAB8CB-80D3-4AC7-AAC8-0DCED282B5F7}"/>
              </a:ext>
            </a:extLst>
          </p:cNvPr>
          <p:cNvSpPr txBox="1"/>
          <p:nvPr/>
        </p:nvSpPr>
        <p:spPr>
          <a:xfrm>
            <a:off x="116984" y="3683480"/>
            <a:ext cx="8721970" cy="2308324"/>
          </a:xfrm>
          <a:prstGeom prst="rect">
            <a:avLst/>
          </a:prstGeom>
          <a:noFill/>
          <a:ln>
            <a:solidFill>
              <a:srgbClr val="002060"/>
            </a:solidFill>
            <a:prstDash val="sysDot"/>
          </a:ln>
        </p:spPr>
        <p:txBody>
          <a:bodyPr wrap="square" rtlCol="0">
            <a:spAutoFit/>
          </a:bodyPr>
          <a:lstStyle/>
          <a:p>
            <a:pPr>
              <a:spcAft>
                <a:spcPts val="0"/>
              </a:spcAft>
            </a:pPr>
            <a:r>
              <a:rPr lang="ja-JP" altLang="en-US" sz="2000" kern="100" dirty="0">
                <a:solidFill>
                  <a:schemeClr val="bg1"/>
                </a:solidFill>
                <a:latin typeface="メイリオ" panose="020B0604030504040204" pitchFamily="50" charset="-128"/>
                <a:ea typeface="メイリオ" panose="020B0604030504040204" pitchFamily="50" charset="-128"/>
                <a:cs typeface="Courier New" panose="02070309020205020404" pitchFamily="49" charset="0"/>
              </a:rPr>
              <a:t>◆日本語訳</a:t>
            </a:r>
            <a:endParaRPr lang="en-US" altLang="ja-JP" sz="2000" kern="100" dirty="0">
              <a:solidFill>
                <a:schemeClr val="bg1"/>
              </a:solidFill>
              <a:latin typeface="メイリオ" panose="020B0604030504040204" pitchFamily="50" charset="-128"/>
              <a:ea typeface="メイリオ" panose="020B0604030504040204" pitchFamily="50" charset="-128"/>
              <a:cs typeface="Courier New" panose="02070309020205020404" pitchFamily="49" charset="0"/>
            </a:endParaRPr>
          </a:p>
          <a:p>
            <a:pPr>
              <a:spcAft>
                <a:spcPts val="0"/>
              </a:spcAft>
            </a:pPr>
            <a:r>
              <a:rPr lang="ja-JP" altLang="ja-JP" sz="2400" kern="100" dirty="0">
                <a:solidFill>
                  <a:schemeClr val="bg1"/>
                </a:solidFill>
                <a:latin typeface="メイリオ" panose="020B0604030504040204" pitchFamily="50" charset="-128"/>
                <a:ea typeface="メイリオ" panose="020B0604030504040204" pitchFamily="50" charset="-128"/>
                <a:cs typeface="Courier New" panose="02070309020205020404" pitchFamily="49" charset="0"/>
              </a:rPr>
              <a:t>神よ、性的搾取、強制労働、臓器の「収穫」の目的で、大人も子どもも</a:t>
            </a:r>
            <a:r>
              <a:rPr lang="ja-JP" altLang="en-US" sz="2400" kern="100" dirty="0">
                <a:solidFill>
                  <a:schemeClr val="bg1"/>
                </a:solidFill>
                <a:latin typeface="メイリオ" panose="020B0604030504040204" pitchFamily="50" charset="-128"/>
                <a:ea typeface="メイリオ" panose="020B0604030504040204" pitchFamily="50" charset="-128"/>
                <a:cs typeface="Courier New" panose="02070309020205020404" pitchFamily="49" charset="0"/>
              </a:rPr>
              <a:t>騙され、</a:t>
            </a:r>
            <a:r>
              <a:rPr lang="ja-JP" altLang="ja-JP" sz="2400" kern="100" dirty="0">
                <a:solidFill>
                  <a:schemeClr val="bg1"/>
                </a:solidFill>
                <a:latin typeface="メイリオ" panose="020B0604030504040204" pitchFamily="50" charset="-128"/>
                <a:ea typeface="メイリオ" panose="020B0604030504040204" pitchFamily="50" charset="-128"/>
                <a:cs typeface="Courier New" panose="02070309020205020404" pitchFamily="49" charset="0"/>
              </a:rPr>
              <a:t>未知の場所に連れて行かれるということを聞き、私たちの心は悲しんでいます。そして</a:t>
            </a:r>
            <a:r>
              <a:rPr lang="ja-JP" altLang="en-US" sz="2400" kern="100" dirty="0">
                <a:solidFill>
                  <a:schemeClr val="bg1"/>
                </a:solidFill>
                <a:latin typeface="メイリオ" panose="020B0604030504040204" pitchFamily="50" charset="-128"/>
                <a:ea typeface="メイリオ" panose="020B0604030504040204" pitchFamily="50" charset="-128"/>
                <a:cs typeface="Courier New" panose="02070309020205020404" pitchFamily="49" charset="0"/>
              </a:rPr>
              <a:t>、</a:t>
            </a:r>
            <a:r>
              <a:rPr lang="ja-JP" altLang="ja-JP" sz="2400" kern="100" dirty="0">
                <a:solidFill>
                  <a:schemeClr val="bg1"/>
                </a:solidFill>
                <a:latin typeface="メイリオ" panose="020B0604030504040204" pitchFamily="50" charset="-128"/>
                <a:ea typeface="メイリオ" panose="020B0604030504040204" pitchFamily="50" charset="-128"/>
                <a:cs typeface="Courier New" panose="02070309020205020404" pitchFamily="49" charset="0"/>
              </a:rPr>
              <a:t>脅し、嘘、力ずくによって、彼らの尊厳と権利が無視されていることに、私たちの</a:t>
            </a:r>
            <a:r>
              <a:rPr lang="ja-JP" altLang="en-US" sz="2400" kern="100" dirty="0">
                <a:solidFill>
                  <a:schemeClr val="bg1"/>
                </a:solidFill>
                <a:latin typeface="メイリオ" panose="020B0604030504040204" pitchFamily="50" charset="-128"/>
                <a:ea typeface="メイリオ" panose="020B0604030504040204" pitchFamily="50" charset="-128"/>
                <a:cs typeface="Courier New" panose="02070309020205020404" pitchFamily="49" charset="0"/>
              </a:rPr>
              <a:t>魂</a:t>
            </a:r>
            <a:r>
              <a:rPr lang="ja-JP" altLang="ja-JP" sz="2400" kern="100" dirty="0">
                <a:solidFill>
                  <a:schemeClr val="bg1"/>
                </a:solidFill>
                <a:latin typeface="メイリオ" panose="020B0604030504040204" pitchFamily="50" charset="-128"/>
                <a:ea typeface="メイリオ" panose="020B0604030504040204" pitchFamily="50" charset="-128"/>
                <a:cs typeface="Courier New" panose="02070309020205020404" pitchFamily="49" charset="0"/>
              </a:rPr>
              <a:t>は怒っています</a:t>
            </a:r>
          </a:p>
        </p:txBody>
      </p:sp>
    </p:spTree>
    <p:extLst>
      <p:ext uri="{BB962C8B-B14F-4D97-AF65-F5344CB8AC3E}">
        <p14:creationId xmlns:p14="http://schemas.microsoft.com/office/powerpoint/2010/main" val="1210388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667" y="501805"/>
            <a:ext cx="8397156" cy="6114589"/>
          </a:xfrm>
        </p:spPr>
        <p:txBody>
          <a:bodyPr>
            <a:noAutofit/>
          </a:bodyPr>
          <a:lstStyle/>
          <a:p>
            <a:pPr>
              <a:buNone/>
            </a:pPr>
            <a:r>
              <a:rPr lang="ja-JP" altLang="en-US" sz="2500" b="1">
                <a:solidFill>
                  <a:schemeClr val="bg1"/>
                </a:solidFill>
              </a:rPr>
              <a:t>祈りましょう。</a:t>
            </a:r>
            <a:endParaRPr lang="en-AU" sz="2500" b="1" dirty="0">
              <a:solidFill>
                <a:schemeClr val="bg1"/>
              </a:solidFill>
            </a:endParaRPr>
          </a:p>
          <a:p>
            <a:pPr>
              <a:buNone/>
            </a:pPr>
            <a:r>
              <a:rPr lang="ja-JP" altLang="en-US" sz="2500">
                <a:solidFill>
                  <a:schemeClr val="bg1"/>
                </a:solidFill>
              </a:rPr>
              <a:t>全員：</a:t>
            </a:r>
            <a:endParaRPr lang="en-AU" sz="2500" dirty="0">
              <a:solidFill>
                <a:schemeClr val="bg1"/>
              </a:solidFill>
            </a:endParaRPr>
          </a:p>
          <a:p>
            <a:pPr marL="92075" indent="-92075">
              <a:buNone/>
            </a:pPr>
            <a:r>
              <a:rPr lang="en-AU" sz="2500" dirty="0">
                <a:solidFill>
                  <a:schemeClr val="bg1"/>
                </a:solidFill>
              </a:rPr>
              <a:t> </a:t>
            </a:r>
            <a:r>
              <a:rPr lang="ja-JP" altLang="en-US" sz="2500">
                <a:solidFill>
                  <a:schemeClr val="bg1"/>
                </a:solidFill>
              </a:rPr>
              <a:t>聖ジュゼッピーナ・バキータ、あなたは、わずか７歳で誘拐され て奴隷として売られ、残酷な主人たちから</a:t>
            </a:r>
            <a:br>
              <a:rPr lang="en-US" altLang="ja-JP" sz="2500" dirty="0">
                <a:solidFill>
                  <a:schemeClr val="bg1"/>
                </a:solidFill>
              </a:rPr>
            </a:br>
            <a:r>
              <a:rPr lang="ja-JP" altLang="en-US" sz="2500">
                <a:solidFill>
                  <a:schemeClr val="bg1"/>
                </a:solidFill>
              </a:rPr>
              <a:t>ひどい苦しみを受けま した。やがて、あなたは、人間</a:t>
            </a:r>
            <a:br>
              <a:rPr lang="en-US" altLang="ja-JP" sz="2500" dirty="0">
                <a:solidFill>
                  <a:schemeClr val="bg1"/>
                </a:solidFill>
              </a:rPr>
            </a:br>
            <a:r>
              <a:rPr lang="ja-JP" altLang="en-US" sz="2500">
                <a:solidFill>
                  <a:schemeClr val="bg1"/>
                </a:solidFill>
              </a:rPr>
              <a:t>ではなく、神こそがすべての人間 の、また、すべての</a:t>
            </a:r>
            <a:br>
              <a:rPr lang="en-US" altLang="ja-JP" sz="2500" dirty="0">
                <a:solidFill>
                  <a:schemeClr val="bg1"/>
                </a:solidFill>
              </a:rPr>
            </a:br>
            <a:r>
              <a:rPr lang="ja-JP" altLang="en-US" sz="2500">
                <a:solidFill>
                  <a:schemeClr val="bg1"/>
                </a:solidFill>
              </a:rPr>
              <a:t>人生の主人であるという深い真実を理解する ように</a:t>
            </a:r>
            <a:br>
              <a:rPr lang="en-US" altLang="ja-JP" sz="2500" dirty="0">
                <a:solidFill>
                  <a:schemeClr val="bg1"/>
                </a:solidFill>
              </a:rPr>
            </a:br>
            <a:r>
              <a:rPr lang="ja-JP" altLang="en-US" sz="2500">
                <a:solidFill>
                  <a:schemeClr val="bg1"/>
                </a:solidFill>
              </a:rPr>
              <a:t>なりました。 聖ジュゼッピーナ・バギータ、父である神の愛を知らず、自分の 尊厳を守ることのできない</a:t>
            </a:r>
            <a:br>
              <a:rPr lang="en-US" altLang="ja-JP" sz="2500" dirty="0">
                <a:solidFill>
                  <a:schemeClr val="bg1"/>
                </a:solidFill>
              </a:rPr>
            </a:br>
            <a:r>
              <a:rPr lang="ja-JP" altLang="en-US" sz="2500">
                <a:solidFill>
                  <a:schemeClr val="bg1"/>
                </a:solidFill>
              </a:rPr>
              <a:t>すべての人のとりなし手となってく ださい。囚われの身となっている鎖が断ち切られるように、憐れみ深い神 </a:t>
            </a:r>
            <a:br>
              <a:rPr lang="en-US" altLang="ja-JP" sz="2500" dirty="0">
                <a:solidFill>
                  <a:schemeClr val="bg1"/>
                </a:solidFill>
              </a:rPr>
            </a:br>
            <a:r>
              <a:rPr lang="ja-JP" altLang="en-US" sz="2500">
                <a:solidFill>
                  <a:schemeClr val="bg1"/>
                </a:solidFill>
              </a:rPr>
              <a:t>に取り次いでください。</a:t>
            </a:r>
            <a:endParaRPr lang="en-US" sz="2500" dirty="0">
              <a:solidFill>
                <a:schemeClr val="bg1"/>
              </a:solidFill>
            </a:endParaRPr>
          </a:p>
          <a:p>
            <a:pPr marL="0" indent="0">
              <a:buNone/>
            </a:pPr>
            <a:endParaRPr lang="en-US" sz="2500" dirty="0">
              <a:solidFill>
                <a:schemeClr val="bg1"/>
              </a:solidFill>
            </a:endParaRPr>
          </a:p>
          <a:p>
            <a:pPr marL="0" indent="0">
              <a:buNone/>
            </a:pPr>
            <a:endParaRPr lang="en-US" sz="2500" dirty="0">
              <a:solidFill>
                <a:schemeClr val="bg1"/>
              </a:solidFill>
            </a:endParaRPr>
          </a:p>
        </p:txBody>
      </p:sp>
      <p:sp>
        <p:nvSpPr>
          <p:cNvPr id="4" name="Slide Number Placeholder 3"/>
          <p:cNvSpPr>
            <a:spLocks noGrp="1"/>
          </p:cNvSpPr>
          <p:nvPr>
            <p:ph type="sldNum" sz="quarter" idx="12"/>
          </p:nvPr>
        </p:nvSpPr>
        <p:spPr/>
        <p:txBody>
          <a:bodyPr/>
          <a:lstStyle/>
          <a:p>
            <a:fld id="{CBF14F85-A994-48A2-9419-7B6980C315A3}" type="slidenum">
              <a:rPr kumimoji="0" lang="ja-JP" altLang="en-US" smtClean="0"/>
              <a:pPr/>
              <a:t>18</a:t>
            </a:fld>
            <a:endParaRPr kumimoji="0" lang="ja-JP" altLang="en-US"/>
          </a:p>
        </p:txBody>
      </p:sp>
    </p:spTree>
    <p:extLst>
      <p:ext uri="{BB962C8B-B14F-4D97-AF65-F5344CB8AC3E}">
        <p14:creationId xmlns:p14="http://schemas.microsoft.com/office/powerpoint/2010/main" val="4189763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365" y="468351"/>
            <a:ext cx="8859972" cy="6389649"/>
          </a:xfrm>
        </p:spPr>
        <p:txBody>
          <a:bodyPr>
            <a:noAutofit/>
          </a:bodyPr>
          <a:lstStyle/>
          <a:p>
            <a:pPr marL="0" indent="0">
              <a:buNone/>
            </a:pPr>
            <a:r>
              <a:rPr lang="en-US" altLang="ja-JP" sz="2400" dirty="0">
                <a:solidFill>
                  <a:schemeClr val="bg1"/>
                </a:solidFill>
              </a:rPr>
              <a:t> </a:t>
            </a:r>
            <a:r>
              <a:rPr lang="ja-JP" altLang="en-US" sz="2400">
                <a:solidFill>
                  <a:schemeClr val="bg1"/>
                </a:solidFill>
              </a:rPr>
              <a:t>神ご自身が、現代の奴隷制度といわれる鎖によって脅かされ、傷つき、不当な扱いをされているすべての人を解放してくださいますように。不当な束縛から解放された人々に慰めがもたらされ、かれらの傷が癒され、イエスを希望と信頼をもって見つめることができるよ う導いてください。 </a:t>
            </a:r>
            <a:endParaRPr lang="en-US" altLang="ja-JP" sz="2400" dirty="0">
              <a:solidFill>
                <a:schemeClr val="bg1"/>
              </a:solidFill>
            </a:endParaRPr>
          </a:p>
          <a:p>
            <a:pPr marL="0" indent="0">
              <a:buNone/>
            </a:pPr>
            <a:r>
              <a:rPr lang="ja-JP" altLang="en-US" sz="2400">
                <a:solidFill>
                  <a:schemeClr val="bg1"/>
                </a:solidFill>
              </a:rPr>
              <a:t>わたしたちが周囲に生じている出来事に対して無関心に陥らず、目を開き、尊厳と自由を奪われた多くの兄弟姉妹の悲惨さと傷を 見ることができますように。そして、助けをもとめる人々の叫びを聞くことができるように、わたしたちのために祈り、とりなしてください。 </a:t>
            </a:r>
            <a:br>
              <a:rPr lang="en-US" altLang="ja-JP" sz="2400" dirty="0">
                <a:solidFill>
                  <a:schemeClr val="bg1"/>
                </a:solidFill>
              </a:rPr>
            </a:br>
            <a:r>
              <a:rPr lang="ja-JP" altLang="en-US" sz="2400">
                <a:solidFill>
                  <a:schemeClr val="bg1"/>
                </a:solidFill>
              </a:rPr>
              <a:t>わたしたちの主、イエス・キリストによって、アーメン。</a:t>
            </a:r>
            <a:endParaRPr lang="en-US" altLang="ja-JP" sz="600" dirty="0">
              <a:solidFill>
                <a:schemeClr val="bg1"/>
              </a:solidFill>
            </a:endParaRPr>
          </a:p>
          <a:p>
            <a:pPr marL="0" indent="0">
              <a:buNone/>
            </a:pPr>
            <a:br>
              <a:rPr lang="en-US" altLang="ja-JP" sz="600" dirty="0">
                <a:solidFill>
                  <a:schemeClr val="bg1"/>
                </a:solidFill>
              </a:rPr>
            </a:br>
            <a:endParaRPr lang="en-US" altLang="ja-JP" sz="600" dirty="0">
              <a:solidFill>
                <a:schemeClr val="bg1"/>
              </a:solidFill>
            </a:endParaRPr>
          </a:p>
          <a:p>
            <a:pPr marL="0" indent="0">
              <a:buNone/>
            </a:pPr>
            <a:r>
              <a:rPr lang="ja-JP" altLang="en-US" sz="2400" b="1">
                <a:solidFill>
                  <a:schemeClr val="bg1"/>
                </a:solidFill>
              </a:rPr>
              <a:t>全員：　アヴェ・マリア</a:t>
            </a:r>
            <a:r>
              <a:rPr lang="en-US" altLang="ja-JP" sz="2400" b="1" dirty="0">
                <a:solidFill>
                  <a:schemeClr val="bg1"/>
                </a:solidFill>
              </a:rPr>
              <a:t>…</a:t>
            </a:r>
            <a:endParaRPr lang="en-US" sz="2400" dirty="0">
              <a:solidFill>
                <a:schemeClr val="bg1"/>
              </a:solidFill>
            </a:endParaRPr>
          </a:p>
          <a:p>
            <a:pPr marL="0" indent="0">
              <a:buNone/>
            </a:pPr>
            <a:endParaRPr lang="en-US" sz="2400" dirty="0">
              <a:solidFill>
                <a:schemeClr val="bg1"/>
              </a:solidFill>
            </a:endParaRPr>
          </a:p>
        </p:txBody>
      </p:sp>
      <p:sp>
        <p:nvSpPr>
          <p:cNvPr id="4" name="Slide Number Placeholder 3"/>
          <p:cNvSpPr>
            <a:spLocks noGrp="1"/>
          </p:cNvSpPr>
          <p:nvPr>
            <p:ph type="sldNum" sz="quarter" idx="12"/>
          </p:nvPr>
        </p:nvSpPr>
        <p:spPr/>
        <p:txBody>
          <a:bodyPr/>
          <a:lstStyle/>
          <a:p>
            <a:fld id="{CBF14F85-A994-48A2-9419-7B6980C315A3}" type="slidenum">
              <a:rPr kumimoji="0" lang="ja-JP" altLang="en-US" smtClean="0"/>
              <a:pPr/>
              <a:t>19</a:t>
            </a:fld>
            <a:endParaRPr kumimoji="0" lang="ja-JP" altLang="en-US"/>
          </a:p>
        </p:txBody>
      </p:sp>
    </p:spTree>
    <p:extLst>
      <p:ext uri="{BB962C8B-B14F-4D97-AF65-F5344CB8AC3E}">
        <p14:creationId xmlns:p14="http://schemas.microsoft.com/office/powerpoint/2010/main" val="3057870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677EC-451B-4F4D-9436-19BB3DDDC616}"/>
              </a:ext>
            </a:extLst>
          </p:cNvPr>
          <p:cNvSpPr>
            <a:spLocks noGrp="1"/>
          </p:cNvSpPr>
          <p:nvPr>
            <p:ph type="title"/>
          </p:nvPr>
        </p:nvSpPr>
        <p:spPr>
          <a:xfrm>
            <a:off x="533399" y="533400"/>
            <a:ext cx="6554867" cy="585651"/>
          </a:xfrm>
        </p:spPr>
        <p:txBody>
          <a:bodyPr>
            <a:normAutofit fontScale="90000"/>
          </a:bodyPr>
          <a:lstStyle/>
          <a:p>
            <a:r>
              <a:rPr lang="en-US" dirty="0">
                <a:solidFill>
                  <a:schemeClr val="bg1"/>
                </a:solidFill>
              </a:rPr>
              <a:t>[Candle lit] </a:t>
            </a:r>
            <a:br>
              <a:rPr lang="en-US" dirty="0">
                <a:solidFill>
                  <a:schemeClr val="bg1"/>
                </a:solidFill>
              </a:rPr>
            </a:br>
            <a:endParaRPr lang="en-US" dirty="0">
              <a:solidFill>
                <a:schemeClr val="bg1"/>
              </a:solidFill>
            </a:endParaRPr>
          </a:p>
        </p:txBody>
      </p:sp>
      <p:pic>
        <p:nvPicPr>
          <p:cNvPr id="5" name="Online Media 4" descr="Free No Copyright Catholic Stock Footage - Candles Video Loop">
            <a:hlinkClick r:id="" action="ppaction://media"/>
            <a:extLst>
              <a:ext uri="{FF2B5EF4-FFF2-40B4-BE49-F238E27FC236}">
                <a16:creationId xmlns:a16="http://schemas.microsoft.com/office/drawing/2014/main" id="{015EB773-6368-0442-8041-9EE0D78A1E36}"/>
              </a:ext>
            </a:extLst>
          </p:cNvPr>
          <p:cNvPicPr>
            <a:picLocks noGrp="1" noRot="1" noChangeAspect="1"/>
          </p:cNvPicPr>
          <p:nvPr>
            <p:ph idx="1"/>
            <a:videoFile r:link="rId1"/>
          </p:nvPr>
        </p:nvPicPr>
        <p:blipFill>
          <a:blip r:embed="rId5" cstate="print"/>
          <a:stretch>
            <a:fillRect/>
          </a:stretch>
        </p:blipFill>
        <p:spPr>
          <a:xfrm>
            <a:off x="185980" y="1114682"/>
            <a:ext cx="8694549" cy="4976152"/>
          </a:xfrm>
          <a:prstGeom prst="rect">
            <a:avLst/>
          </a:prstGeom>
        </p:spPr>
      </p:pic>
      <p:sp>
        <p:nvSpPr>
          <p:cNvPr id="4" name="Slide Number Placeholder 3">
            <a:extLst>
              <a:ext uri="{FF2B5EF4-FFF2-40B4-BE49-F238E27FC236}">
                <a16:creationId xmlns:a16="http://schemas.microsoft.com/office/drawing/2014/main" id="{FBDE771D-1711-2D4A-AFD9-AF5A672A3186}"/>
              </a:ext>
            </a:extLst>
          </p:cNvPr>
          <p:cNvSpPr>
            <a:spLocks noGrp="1"/>
          </p:cNvSpPr>
          <p:nvPr>
            <p:ph type="sldNum" sz="quarter" idx="12"/>
          </p:nvPr>
        </p:nvSpPr>
        <p:spPr/>
        <p:txBody>
          <a:bodyPr/>
          <a:lstStyle/>
          <a:p>
            <a:fld id="{CBF14F85-A994-48A2-9419-7B6980C315A3}" type="slidenum">
              <a:rPr kumimoji="0" lang="ja-JP" altLang="en-US" smtClean="0"/>
              <a:pPr/>
              <a:t>2</a:t>
            </a:fld>
            <a:endParaRPr kumimoji="0" lang="ja-JP" altLang="en-US"/>
          </a:p>
        </p:txBody>
      </p:sp>
      <p:pic>
        <p:nvPicPr>
          <p:cNvPr id="3" name="11 Il Manus Tuas Pater.mp3" descr="11 Il Manus Tuas Pater.mp3">
            <a:hlinkClick r:id="" action="ppaction://media"/>
            <a:extLst>
              <a:ext uri="{FF2B5EF4-FFF2-40B4-BE49-F238E27FC236}">
                <a16:creationId xmlns:a16="http://schemas.microsoft.com/office/drawing/2014/main" id="{DF1BFA8E-B5C8-E84D-BE6A-5F06BFE2F005}"/>
              </a:ext>
            </a:extLst>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263471" y="5918200"/>
            <a:ext cx="812800" cy="812800"/>
          </a:xfrm>
          <a:prstGeom prst="rect">
            <a:avLst/>
          </a:prstGeom>
        </p:spPr>
      </p:pic>
    </p:spTree>
    <p:extLst>
      <p:ext uri="{BB962C8B-B14F-4D97-AF65-F5344CB8AC3E}">
        <p14:creationId xmlns:p14="http://schemas.microsoft.com/office/powerpoint/2010/main" val="246839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43918" fill="hold"/>
                                        <p:tgtEl>
                                          <p:spTgt spid="3"/>
                                        </p:tgtEl>
                                      </p:cBhvr>
                                    </p:cmd>
                                  </p:childTnLst>
                                </p:cTn>
                              </p:par>
                            </p:childTnLst>
                          </p:cTn>
                        </p:par>
                      </p:childTnLst>
                    </p:cTn>
                  </p:par>
                  <p:par>
                    <p:cTn id="13" fill="hold">
                      <p:stCondLst>
                        <p:cond delay="indefinite"/>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audio>
              <p:cMediaNode vol="25758">
                <p:cTn id="17" fill="hold" display="0">
                  <p:stCondLst>
                    <p:cond delay="indefinite"/>
                  </p:stCondLst>
                  <p:endCondLst>
                    <p:cond evt="onStopAudio" delay="0">
                      <p:tgtEl>
                        <p:sldTgt/>
                      </p:tgtEl>
                    </p:cond>
                    <p:cond evt="onNext"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803" y="4816478"/>
            <a:ext cx="6554867" cy="1524000"/>
          </a:xfrm>
        </p:spPr>
        <p:txBody>
          <a:bodyPr/>
          <a:lstStyle/>
          <a:p>
            <a:pPr algn="ctr"/>
            <a:r>
              <a:rPr lang="en-US" dirty="0"/>
              <a:t>Saint </a:t>
            </a:r>
            <a:r>
              <a:rPr lang="en-US" dirty="0" err="1"/>
              <a:t>Bakhita</a:t>
            </a:r>
            <a:endParaRPr lang="en-US" dirty="0"/>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957935" y="517522"/>
            <a:ext cx="3228129" cy="4389120"/>
          </a:xfrm>
        </p:spPr>
      </p:pic>
      <p:sp>
        <p:nvSpPr>
          <p:cNvPr id="4" name="Slide Number Placeholder 3"/>
          <p:cNvSpPr>
            <a:spLocks noGrp="1"/>
          </p:cNvSpPr>
          <p:nvPr>
            <p:ph type="sldNum" sz="quarter" idx="12"/>
          </p:nvPr>
        </p:nvSpPr>
        <p:spPr/>
        <p:txBody>
          <a:bodyPr/>
          <a:lstStyle/>
          <a:p>
            <a:fld id="{CBF14F85-A994-48A2-9419-7B6980C315A3}" type="slidenum">
              <a:rPr kumimoji="0" lang="ja-JP" altLang="en-US" smtClean="0"/>
              <a:pPr/>
              <a:t>20</a:t>
            </a:fld>
            <a:endParaRPr kumimoji="0" lang="ja-JP" altLang="en-US"/>
          </a:p>
        </p:txBody>
      </p:sp>
      <p:pic>
        <p:nvPicPr>
          <p:cNvPr id="3" name="11_Il_Manus_Tuas_Pater">
            <a:hlinkClick r:id="" action="ppaction://media"/>
            <a:extLst>
              <a:ext uri="{FF2B5EF4-FFF2-40B4-BE49-F238E27FC236}">
                <a16:creationId xmlns:a16="http://schemas.microsoft.com/office/drawing/2014/main" id="{937E8449-8D7C-4794-AAB5-FB0FF8014F5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86507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391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F14F85-A994-48A2-9419-7B6980C315A3}" type="slidenum">
              <a:rPr kumimoji="0" lang="ja-JP" altLang="en-US" smtClean="0"/>
              <a:pPr/>
              <a:t>21</a:t>
            </a:fld>
            <a:endParaRPr kumimoji="0" lang="ja-JP" altLang="en-US"/>
          </a:p>
        </p:txBody>
      </p:sp>
      <p:sp>
        <p:nvSpPr>
          <p:cNvPr id="6" name="Content Placeholder 5">
            <a:extLst>
              <a:ext uri="{FF2B5EF4-FFF2-40B4-BE49-F238E27FC236}">
                <a16:creationId xmlns:a16="http://schemas.microsoft.com/office/drawing/2014/main" id="{CB090BE8-F6C8-8047-81A6-08354F81CD25}"/>
              </a:ext>
            </a:extLst>
          </p:cNvPr>
          <p:cNvSpPr>
            <a:spLocks noGrp="1"/>
          </p:cNvSpPr>
          <p:nvPr>
            <p:ph idx="1"/>
          </p:nvPr>
        </p:nvSpPr>
        <p:spPr>
          <a:xfrm>
            <a:off x="494211" y="1545165"/>
            <a:ext cx="6554867" cy="3767670"/>
          </a:xfrm>
        </p:spPr>
        <p:txBody>
          <a:bodyPr/>
          <a:lstStyle/>
          <a:p>
            <a:pPr marL="0" indent="0">
              <a:buNone/>
            </a:pPr>
            <a:r>
              <a:rPr lang="en-US" b="1" dirty="0"/>
              <a:t>Resources:</a:t>
            </a:r>
          </a:p>
          <a:p>
            <a:r>
              <a:rPr lang="en-US" dirty="0">
                <a:solidFill>
                  <a:schemeClr val="bg1"/>
                </a:solidFill>
              </a:rPr>
              <a:t>UISG</a:t>
            </a:r>
          </a:p>
          <a:p>
            <a:r>
              <a:rPr lang="en-US" dirty="0">
                <a:solidFill>
                  <a:schemeClr val="bg1"/>
                </a:solidFill>
              </a:rPr>
              <a:t>Talitha Kum	</a:t>
            </a:r>
            <a:r>
              <a:rPr lang="en-US" dirty="0" err="1">
                <a:solidFill>
                  <a:schemeClr val="bg1"/>
                </a:solidFill>
              </a:rPr>
              <a:t>www.talithakum.info</a:t>
            </a:r>
            <a:br>
              <a:rPr lang="en-US" dirty="0">
                <a:solidFill>
                  <a:schemeClr val="bg1"/>
                </a:solidFill>
              </a:rPr>
            </a:br>
            <a:r>
              <a:rPr lang="en-US" dirty="0" err="1">
                <a:solidFill>
                  <a:schemeClr val="bg1"/>
                </a:solidFill>
              </a:rPr>
              <a:t>preghieracontrotratta@gmail.com</a:t>
            </a:r>
            <a:endParaRPr lang="en-US" dirty="0">
              <a:solidFill>
                <a:schemeClr val="bg1"/>
              </a:solidFill>
            </a:endParaRPr>
          </a:p>
          <a:p>
            <a:r>
              <a:rPr lang="en-US" dirty="0">
                <a:solidFill>
                  <a:schemeClr val="bg1"/>
                </a:solidFill>
              </a:rPr>
              <a:t>https://</a:t>
            </a:r>
            <a:r>
              <a:rPr lang="en-US" dirty="0" err="1">
                <a:solidFill>
                  <a:schemeClr val="bg1"/>
                </a:solidFill>
              </a:rPr>
              <a:t>www.un.org</a:t>
            </a:r>
            <a:r>
              <a:rPr lang="en-US" dirty="0">
                <a:solidFill>
                  <a:schemeClr val="bg1"/>
                </a:solidFill>
              </a:rPr>
              <a:t>/</a:t>
            </a:r>
            <a:r>
              <a:rPr lang="en-US" dirty="0" err="1">
                <a:solidFill>
                  <a:schemeClr val="bg1"/>
                </a:solidFill>
              </a:rPr>
              <a:t>en</a:t>
            </a:r>
            <a:r>
              <a:rPr lang="en-US" dirty="0">
                <a:solidFill>
                  <a:schemeClr val="bg1"/>
                </a:solidFill>
              </a:rPr>
              <a:t>/events/</a:t>
            </a:r>
            <a:r>
              <a:rPr lang="en-US" dirty="0" err="1">
                <a:solidFill>
                  <a:schemeClr val="bg1"/>
                </a:solidFill>
              </a:rPr>
              <a:t>humantrafficking</a:t>
            </a:r>
            <a:r>
              <a:rPr lang="en-US" dirty="0">
                <a:solidFill>
                  <a:schemeClr val="bg1"/>
                </a:solidFill>
              </a:rPr>
              <a:t>/</a:t>
            </a:r>
            <a:r>
              <a:rPr lang="en-US" dirty="0" err="1">
                <a:solidFill>
                  <a:schemeClr val="bg1"/>
                </a:solidFill>
              </a:rPr>
              <a:t>index.shtml</a:t>
            </a:r>
            <a:endParaRPr lang="en-US" dirty="0">
              <a:solidFill>
                <a:schemeClr val="bg1"/>
              </a:solidFill>
            </a:endParaRPr>
          </a:p>
          <a:p>
            <a:r>
              <a:rPr lang="en-US" dirty="0">
                <a:solidFill>
                  <a:schemeClr val="bg1"/>
                </a:solidFill>
              </a:rPr>
              <a:t>ILO (International Labor Organization)</a:t>
            </a:r>
          </a:p>
          <a:p>
            <a:endParaRPr lang="en-US" dirty="0"/>
          </a:p>
          <a:p>
            <a:endParaRPr lang="en-US" dirty="0"/>
          </a:p>
        </p:txBody>
      </p:sp>
    </p:spTree>
    <p:extLst>
      <p:ext uri="{BB962C8B-B14F-4D97-AF65-F5344CB8AC3E}">
        <p14:creationId xmlns:p14="http://schemas.microsoft.com/office/powerpoint/2010/main" val="555633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81" y="0"/>
            <a:ext cx="6554867" cy="1162373"/>
          </a:xfrm>
        </p:spPr>
        <p:txBody>
          <a:bodyPr/>
          <a:lstStyle/>
          <a:p>
            <a:r>
              <a:rPr lang="en-US" dirty="0">
                <a:solidFill>
                  <a:schemeClr val="bg1"/>
                </a:solidFill>
              </a:rPr>
              <a:t>PRAYER</a:t>
            </a:r>
          </a:p>
        </p:txBody>
      </p:sp>
      <p:sp>
        <p:nvSpPr>
          <p:cNvPr id="3" name="Content Placeholder 2"/>
          <p:cNvSpPr>
            <a:spLocks noGrp="1"/>
          </p:cNvSpPr>
          <p:nvPr>
            <p:ph idx="1"/>
          </p:nvPr>
        </p:nvSpPr>
        <p:spPr>
          <a:xfrm>
            <a:off x="278968" y="976394"/>
            <a:ext cx="8865031" cy="5765370"/>
          </a:xfrm>
        </p:spPr>
        <p:txBody>
          <a:bodyPr>
            <a:normAutofit fontScale="70000" lnSpcReduction="20000"/>
          </a:bodyPr>
          <a:lstStyle/>
          <a:p>
            <a:pPr marL="0" indent="0">
              <a:buNone/>
            </a:pPr>
            <a:r>
              <a:rPr lang="en-US" sz="4000" b="1" dirty="0">
                <a:solidFill>
                  <a:schemeClr val="bg1"/>
                </a:solidFill>
              </a:rPr>
              <a:t>Reader 1: (</a:t>
            </a:r>
            <a:r>
              <a:rPr lang="ja-JP" altLang="en-US" sz="4000" b="1">
                <a:solidFill>
                  <a:schemeClr val="bg1"/>
                </a:solidFill>
              </a:rPr>
              <a:t>日本語</a:t>
            </a:r>
            <a:r>
              <a:rPr lang="en-US" sz="4000" b="1" dirty="0">
                <a:solidFill>
                  <a:schemeClr val="bg1"/>
                </a:solidFill>
              </a:rPr>
              <a:t>)</a:t>
            </a:r>
          </a:p>
          <a:p>
            <a:pPr marL="0" indent="0">
              <a:buNone/>
            </a:pPr>
            <a:r>
              <a:rPr lang="en-US" sz="4500" dirty="0">
                <a:solidFill>
                  <a:schemeClr val="bg1"/>
                </a:solidFill>
              </a:rPr>
              <a:t>“</a:t>
            </a:r>
            <a:r>
              <a:rPr lang="en-US" sz="5800" dirty="0">
                <a:solidFill>
                  <a:schemeClr val="bg1"/>
                </a:solidFill>
              </a:rPr>
              <a:t>If there are so many young women victims of trafficking who end up on the streets of our cities, it is because many men here — young, middle-aged, elderly — demand these services and are willing to pay for their pleasure. I wonder then, is the principal cause of trafficking really the traffickers?</a:t>
            </a:r>
            <a:endParaRPr lang="en-US" sz="2800" dirty="0">
              <a:solidFill>
                <a:schemeClr val="bg1"/>
              </a:solidFill>
            </a:endParaRPr>
          </a:p>
          <a:p>
            <a:endParaRPr lang="en-US" dirty="0"/>
          </a:p>
        </p:txBody>
      </p:sp>
      <p:sp>
        <p:nvSpPr>
          <p:cNvPr id="4" name="Slide Number Placeholder 3"/>
          <p:cNvSpPr>
            <a:spLocks noGrp="1"/>
          </p:cNvSpPr>
          <p:nvPr>
            <p:ph type="sldNum" sz="quarter" idx="12"/>
          </p:nvPr>
        </p:nvSpPr>
        <p:spPr/>
        <p:txBody>
          <a:bodyPr/>
          <a:lstStyle/>
          <a:p>
            <a:fld id="{CBF14F85-A994-48A2-9419-7B6980C315A3}" type="slidenum">
              <a:rPr kumimoji="0" lang="ja-JP" altLang="en-US" smtClean="0"/>
              <a:pPr/>
              <a:t>3</a:t>
            </a:fld>
            <a:endParaRPr kumimoji="0" lang="ja-JP" altLang="en-US"/>
          </a:p>
        </p:txBody>
      </p:sp>
    </p:spTree>
    <p:extLst>
      <p:ext uri="{BB962C8B-B14F-4D97-AF65-F5344CB8AC3E}">
        <p14:creationId xmlns:p14="http://schemas.microsoft.com/office/powerpoint/2010/main" val="433063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81" y="0"/>
            <a:ext cx="6554867" cy="1162373"/>
          </a:xfrm>
        </p:spPr>
        <p:txBody>
          <a:bodyPr/>
          <a:lstStyle/>
          <a:p>
            <a:r>
              <a:rPr lang="en-US" dirty="0">
                <a:solidFill>
                  <a:schemeClr val="bg1"/>
                </a:solidFill>
              </a:rPr>
              <a:t>PRAYER</a:t>
            </a:r>
          </a:p>
        </p:txBody>
      </p:sp>
      <p:sp>
        <p:nvSpPr>
          <p:cNvPr id="3" name="Content Placeholder 2"/>
          <p:cNvSpPr>
            <a:spLocks noGrp="1"/>
          </p:cNvSpPr>
          <p:nvPr>
            <p:ph idx="1"/>
          </p:nvPr>
        </p:nvSpPr>
        <p:spPr>
          <a:xfrm>
            <a:off x="278969" y="789121"/>
            <a:ext cx="8694550" cy="5813158"/>
          </a:xfrm>
        </p:spPr>
        <p:txBody>
          <a:bodyPr>
            <a:normAutofit fontScale="70000" lnSpcReduction="20000"/>
          </a:bodyPr>
          <a:lstStyle/>
          <a:p>
            <a:pPr marL="0" indent="0">
              <a:buNone/>
            </a:pPr>
            <a:r>
              <a:rPr lang="en-US" sz="2800" b="1" dirty="0">
                <a:solidFill>
                  <a:schemeClr val="bg1"/>
                </a:solidFill>
              </a:rPr>
              <a:t>Reader 1: </a:t>
            </a:r>
          </a:p>
          <a:p>
            <a:pPr marL="0" indent="0">
              <a:buNone/>
            </a:pPr>
            <a:r>
              <a:rPr lang="en-US" sz="4500" dirty="0">
                <a:solidFill>
                  <a:schemeClr val="bg1"/>
                </a:solidFill>
              </a:rPr>
              <a:t>“</a:t>
            </a:r>
            <a:r>
              <a:rPr lang="en-US" sz="5800" dirty="0">
                <a:solidFill>
                  <a:schemeClr val="bg1"/>
                </a:solidFill>
              </a:rPr>
              <a:t>I believe the principal cause is the unscrupulous selfishness of the many hypocrites in our world. Of course, arresting traffickers is an obligation of justice. But the true solution is the conversion of hearts, cutting off demand in order to dry out the market.”</a:t>
            </a:r>
            <a:r>
              <a:rPr lang="en-US" sz="2900" i="1" dirty="0">
                <a:solidFill>
                  <a:schemeClr val="bg1"/>
                </a:solidFill>
              </a:rPr>
              <a:t>(Pope Francis, Address to the participants in the World Day of Prayer against Human Trafficking, 12 February 2018). </a:t>
            </a:r>
            <a:endParaRPr lang="en-US" sz="2800" dirty="0">
              <a:solidFill>
                <a:schemeClr val="bg1"/>
              </a:solidFill>
            </a:endParaRPr>
          </a:p>
          <a:p>
            <a:endParaRPr lang="en-US" dirty="0"/>
          </a:p>
        </p:txBody>
      </p:sp>
      <p:sp>
        <p:nvSpPr>
          <p:cNvPr id="4" name="Slide Number Placeholder 3"/>
          <p:cNvSpPr>
            <a:spLocks noGrp="1"/>
          </p:cNvSpPr>
          <p:nvPr>
            <p:ph type="sldNum" sz="quarter" idx="12"/>
          </p:nvPr>
        </p:nvSpPr>
        <p:spPr/>
        <p:txBody>
          <a:bodyPr/>
          <a:lstStyle/>
          <a:p>
            <a:fld id="{CBF14F85-A994-48A2-9419-7B6980C315A3}" type="slidenum">
              <a:rPr kumimoji="0" lang="ja-JP" altLang="en-US" smtClean="0"/>
              <a:pPr/>
              <a:t>4</a:t>
            </a:fld>
            <a:endParaRPr kumimoji="0" lang="ja-JP" altLang="en-US"/>
          </a:p>
        </p:txBody>
      </p:sp>
    </p:spTree>
    <p:extLst>
      <p:ext uri="{BB962C8B-B14F-4D97-AF65-F5344CB8AC3E}">
        <p14:creationId xmlns:p14="http://schemas.microsoft.com/office/powerpoint/2010/main" val="2225816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06BF0-2C41-EC45-8AC6-C4B38E252E96}"/>
              </a:ext>
            </a:extLst>
          </p:cNvPr>
          <p:cNvSpPr>
            <a:spLocks noGrp="1"/>
          </p:cNvSpPr>
          <p:nvPr>
            <p:ph type="title"/>
          </p:nvPr>
        </p:nvSpPr>
        <p:spPr>
          <a:xfrm>
            <a:off x="1219559" y="2667000"/>
            <a:ext cx="6554867" cy="1524000"/>
          </a:xfrm>
        </p:spPr>
        <p:txBody>
          <a:bodyPr>
            <a:noAutofit/>
          </a:bodyPr>
          <a:lstStyle/>
          <a:p>
            <a:pPr algn="ctr"/>
            <a:br>
              <a:rPr lang="en-US" sz="4400" b="1" dirty="0">
                <a:solidFill>
                  <a:schemeClr val="bg1"/>
                </a:solidFill>
              </a:rPr>
            </a:br>
            <a:r>
              <a:rPr lang="en-US" sz="4400" b="1" dirty="0">
                <a:solidFill>
                  <a:schemeClr val="bg1"/>
                </a:solidFill>
              </a:rPr>
              <a:t>[Silent Reflection]</a:t>
            </a:r>
            <a:br>
              <a:rPr lang="en-US" sz="4400" b="1" dirty="0">
                <a:solidFill>
                  <a:schemeClr val="bg1"/>
                </a:solidFill>
              </a:rPr>
            </a:br>
            <a:br>
              <a:rPr lang="en-US" sz="4400" dirty="0">
                <a:solidFill>
                  <a:schemeClr val="bg1"/>
                </a:solidFill>
              </a:rPr>
            </a:br>
            <a:endParaRPr lang="en-US" sz="4400" dirty="0">
              <a:solidFill>
                <a:schemeClr val="bg1"/>
              </a:solidFill>
            </a:endParaRPr>
          </a:p>
        </p:txBody>
      </p:sp>
      <p:sp>
        <p:nvSpPr>
          <p:cNvPr id="4" name="Slide Number Placeholder 3">
            <a:extLst>
              <a:ext uri="{FF2B5EF4-FFF2-40B4-BE49-F238E27FC236}">
                <a16:creationId xmlns:a16="http://schemas.microsoft.com/office/drawing/2014/main" id="{E1559070-2B25-C74F-8526-CC58E7A4E0FE}"/>
              </a:ext>
            </a:extLst>
          </p:cNvPr>
          <p:cNvSpPr>
            <a:spLocks noGrp="1"/>
          </p:cNvSpPr>
          <p:nvPr>
            <p:ph type="sldNum" sz="quarter" idx="12"/>
          </p:nvPr>
        </p:nvSpPr>
        <p:spPr/>
        <p:txBody>
          <a:bodyPr/>
          <a:lstStyle/>
          <a:p>
            <a:fld id="{CBF14F85-A994-48A2-9419-7B6980C315A3}" type="slidenum">
              <a:rPr kumimoji="0" lang="ja-JP" altLang="en-US" smtClean="0"/>
              <a:pPr/>
              <a:t>5</a:t>
            </a:fld>
            <a:endParaRPr kumimoji="0" lang="ja-JP" altLang="en-US"/>
          </a:p>
        </p:txBody>
      </p:sp>
    </p:spTree>
    <p:extLst>
      <p:ext uri="{BB962C8B-B14F-4D97-AF65-F5344CB8AC3E}">
        <p14:creationId xmlns:p14="http://schemas.microsoft.com/office/powerpoint/2010/main" val="687807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475" y="365760"/>
            <a:ext cx="8787539" cy="6199322"/>
          </a:xfrm>
        </p:spPr>
        <p:txBody>
          <a:bodyPr>
            <a:noAutofit/>
          </a:bodyPr>
          <a:lstStyle/>
          <a:p>
            <a:pPr>
              <a:buNone/>
            </a:pPr>
            <a:r>
              <a:rPr lang="ja-JP" altLang="en-US" sz="3600" b="1" dirty="0">
                <a:solidFill>
                  <a:schemeClr val="bg1"/>
                </a:solidFill>
              </a:rPr>
              <a:t>朗読者２</a:t>
            </a:r>
            <a:r>
              <a:rPr lang="en-US" altLang="ja-JP" sz="3600" b="1" dirty="0">
                <a:solidFill>
                  <a:schemeClr val="bg1"/>
                </a:solidFill>
              </a:rPr>
              <a:t>(Spanish</a:t>
            </a:r>
            <a:r>
              <a:rPr lang="ja-JP" altLang="en-US" sz="3600" b="1" dirty="0">
                <a:solidFill>
                  <a:schemeClr val="bg1"/>
                </a:solidFill>
              </a:rPr>
              <a:t>）</a:t>
            </a:r>
            <a:endParaRPr lang="en-AU" sz="3600" dirty="0">
              <a:solidFill>
                <a:schemeClr val="bg1"/>
              </a:solidFill>
            </a:endParaRPr>
          </a:p>
          <a:p>
            <a:pPr>
              <a:buNone/>
              <a:tabLst>
                <a:tab pos="2066925" algn="l"/>
              </a:tabLst>
            </a:pPr>
            <a:r>
              <a:rPr lang="ja-JP" altLang="en-US" sz="3600" dirty="0">
                <a:solidFill>
                  <a:schemeClr val="bg1"/>
                </a:solidFill>
              </a:rPr>
              <a:t>  エゼキエル書</a:t>
            </a:r>
            <a:endParaRPr lang="en-AU" sz="3600" dirty="0">
              <a:solidFill>
                <a:schemeClr val="bg1"/>
              </a:solidFill>
            </a:endParaRPr>
          </a:p>
          <a:p>
            <a:pPr lvl="0">
              <a:buNone/>
              <a:tabLst>
                <a:tab pos="2066925" algn="l"/>
              </a:tabLst>
            </a:pPr>
            <a:r>
              <a:rPr lang="ja-JP" altLang="en-US" sz="3600" dirty="0">
                <a:solidFill>
                  <a:schemeClr val="bg1"/>
                </a:solidFill>
              </a:rPr>
              <a:t>　あなたがたに新しい心を与え、あなたがたの内に新しい霊を授ける。あなたがたの肉体から石の心を取り除き、肉の心を与える。私の霊をあなたがたの内に授け、私の掟に従って歩ませ、</a:t>
            </a:r>
            <a:br>
              <a:rPr lang="en-US" altLang="ja-JP" sz="3600" dirty="0">
                <a:solidFill>
                  <a:schemeClr val="bg1"/>
                </a:solidFill>
              </a:rPr>
            </a:br>
            <a:r>
              <a:rPr lang="ja-JP" altLang="en-US" sz="3600" dirty="0">
                <a:solidFill>
                  <a:schemeClr val="bg1"/>
                </a:solidFill>
              </a:rPr>
              <a:t>私の法を守り行わせる。</a:t>
            </a:r>
            <a:endParaRPr lang="en-AU" sz="3600" dirty="0">
              <a:solidFill>
                <a:schemeClr val="bg1"/>
              </a:solidFill>
            </a:endParaRPr>
          </a:p>
          <a:p>
            <a:pPr marL="0" indent="0">
              <a:buNone/>
            </a:pPr>
            <a:r>
              <a:rPr lang="en-US" altLang="ja-JP" dirty="0">
                <a:solidFill>
                  <a:schemeClr val="bg1"/>
                </a:solidFill>
              </a:rPr>
              <a:t>                                                                            (</a:t>
            </a:r>
            <a:r>
              <a:rPr lang="ja-JP" altLang="en-US" dirty="0">
                <a:solidFill>
                  <a:schemeClr val="bg1"/>
                </a:solidFill>
              </a:rPr>
              <a:t>エゼキエル書</a:t>
            </a:r>
            <a:r>
              <a:rPr lang="en-AU" dirty="0">
                <a:solidFill>
                  <a:schemeClr val="bg1"/>
                </a:solidFill>
              </a:rPr>
              <a:t>36:26</a:t>
            </a:r>
            <a:r>
              <a:rPr lang="ja-JP" altLang="en-US" dirty="0">
                <a:solidFill>
                  <a:schemeClr val="bg1"/>
                </a:solidFill>
              </a:rPr>
              <a:t>－</a:t>
            </a:r>
            <a:r>
              <a:rPr lang="en-AU" dirty="0">
                <a:solidFill>
                  <a:schemeClr val="bg1"/>
                </a:solidFill>
              </a:rPr>
              <a:t>27)</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CBF14F85-A994-48A2-9419-7B6980C315A3}" type="slidenum">
              <a:rPr kumimoji="0" lang="ja-JP" altLang="en-US" smtClean="0"/>
              <a:pPr/>
              <a:t>6</a:t>
            </a:fld>
            <a:endParaRPr kumimoji="0" lang="ja-JP" altLang="en-US"/>
          </a:p>
        </p:txBody>
      </p:sp>
    </p:spTree>
    <p:extLst>
      <p:ext uri="{BB962C8B-B14F-4D97-AF65-F5344CB8AC3E}">
        <p14:creationId xmlns:p14="http://schemas.microsoft.com/office/powerpoint/2010/main" val="559881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230" y="155671"/>
            <a:ext cx="8787539" cy="6369803"/>
          </a:xfrm>
        </p:spPr>
        <p:txBody>
          <a:bodyPr>
            <a:noAutofit/>
          </a:bodyPr>
          <a:lstStyle/>
          <a:p>
            <a:pPr marL="0" indent="0">
              <a:buNone/>
            </a:pPr>
            <a:endParaRPr lang="en-US" sz="2800" dirty="0"/>
          </a:p>
          <a:p>
            <a:pPr marL="0" indent="0">
              <a:buNone/>
            </a:pPr>
            <a:r>
              <a:rPr lang="en-US" sz="2800" dirty="0">
                <a:solidFill>
                  <a:schemeClr val="bg1"/>
                </a:solidFill>
              </a:rPr>
              <a:t>Response </a:t>
            </a:r>
            <a:r>
              <a:rPr lang="ja-JP" altLang="en-US" sz="2800">
                <a:solidFill>
                  <a:schemeClr val="bg1"/>
                </a:solidFill>
              </a:rPr>
              <a:t>（日本語）</a:t>
            </a:r>
            <a:endParaRPr lang="en-US" sz="3200" dirty="0">
              <a:solidFill>
                <a:schemeClr val="bg1"/>
              </a:solidFill>
            </a:endParaRPr>
          </a:p>
          <a:p>
            <a:pPr marL="0" indent="0">
              <a:buNone/>
            </a:pPr>
            <a:r>
              <a:rPr lang="en-US" sz="3200" dirty="0">
                <a:solidFill>
                  <a:schemeClr val="bg1"/>
                </a:solidFill>
              </a:rPr>
              <a:t>When our hearts are indifferent to the pain of our sisters and brothers,</a:t>
            </a:r>
            <a:br>
              <a:rPr lang="en-US" sz="3200" dirty="0">
                <a:solidFill>
                  <a:schemeClr val="bg1"/>
                </a:solidFill>
              </a:rPr>
            </a:br>
            <a:r>
              <a:rPr lang="ja-JP" altLang="en-US" sz="2800" b="1">
                <a:solidFill>
                  <a:schemeClr val="bg1"/>
                </a:solidFill>
              </a:rPr>
              <a:t>全員：主よ、私たちの心を解放してください。</a:t>
            </a:r>
            <a:endParaRPr lang="en-AU" sz="2800" b="1" dirty="0">
              <a:solidFill>
                <a:schemeClr val="bg1"/>
              </a:solidFill>
            </a:endParaRPr>
          </a:p>
          <a:p>
            <a:pPr marL="0" indent="0">
              <a:buNone/>
            </a:pPr>
            <a:r>
              <a:rPr lang="en-US" sz="3200" dirty="0">
                <a:solidFill>
                  <a:schemeClr val="bg1"/>
                </a:solidFill>
              </a:rPr>
              <a:t>When our minds refuse to want to know if what we use and consume has been produced by slave workers </a:t>
            </a:r>
          </a:p>
          <a:p>
            <a:pPr marL="0" indent="0">
              <a:buNone/>
            </a:pPr>
            <a:r>
              <a:rPr lang="ja-JP" altLang="en-US" sz="2800" b="1">
                <a:solidFill>
                  <a:schemeClr val="bg1"/>
                </a:solidFill>
              </a:rPr>
              <a:t>全員：主よ、私たちの想いを解放してください。</a:t>
            </a:r>
            <a:endParaRPr lang="en-AU" sz="2800" b="1" dirty="0">
              <a:solidFill>
                <a:schemeClr val="bg1"/>
              </a:solidFill>
            </a:endParaRPr>
          </a:p>
          <a:p>
            <a:pPr marL="0" indent="0">
              <a:buNone/>
            </a:pPr>
            <a:r>
              <a:rPr lang="en-US" sz="3200" dirty="0">
                <a:solidFill>
                  <a:schemeClr val="bg1"/>
                </a:solidFill>
              </a:rPr>
              <a:t>When our eyes can’t see our sister, our brother, in the other:</a:t>
            </a:r>
            <a:br>
              <a:rPr lang="en-US" sz="3200" dirty="0">
                <a:solidFill>
                  <a:schemeClr val="bg1"/>
                </a:solidFill>
              </a:rPr>
            </a:br>
            <a:r>
              <a:rPr lang="ja-JP" altLang="en-US" sz="2800" b="1">
                <a:solidFill>
                  <a:schemeClr val="bg1"/>
                </a:solidFill>
              </a:rPr>
              <a:t>全員：主よ、私たちの目を解放してください。</a:t>
            </a:r>
            <a:endParaRPr lang="en-US" sz="2800" b="1" dirty="0">
              <a:solidFill>
                <a:schemeClr val="bg1"/>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CBF14F85-A994-48A2-9419-7B6980C315A3}" type="slidenum">
              <a:rPr kumimoji="0" lang="ja-JP" altLang="en-US" smtClean="0"/>
              <a:pPr/>
              <a:t>7</a:t>
            </a:fld>
            <a:endParaRPr kumimoji="0" lang="ja-JP" altLang="en-US"/>
          </a:p>
        </p:txBody>
      </p:sp>
    </p:spTree>
    <p:extLst>
      <p:ext uri="{BB962C8B-B14F-4D97-AF65-F5344CB8AC3E}">
        <p14:creationId xmlns:p14="http://schemas.microsoft.com/office/powerpoint/2010/main" val="2967281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230" y="323385"/>
            <a:ext cx="8787539" cy="6534615"/>
          </a:xfrm>
        </p:spPr>
        <p:txBody>
          <a:bodyPr>
            <a:noAutofit/>
          </a:bodyPr>
          <a:lstStyle/>
          <a:p>
            <a:pPr marL="0" indent="0">
              <a:buNone/>
            </a:pPr>
            <a:r>
              <a:rPr lang="en-US" sz="3600" dirty="0">
                <a:solidFill>
                  <a:schemeClr val="bg1"/>
                </a:solidFill>
              </a:rPr>
              <a:t>When our ears close to the cry of freedom</a:t>
            </a:r>
            <a:br>
              <a:rPr lang="en-US" sz="3600" dirty="0">
                <a:solidFill>
                  <a:schemeClr val="bg1"/>
                </a:solidFill>
              </a:rPr>
            </a:br>
            <a:r>
              <a:rPr lang="ja-JP" altLang="en-US" sz="2800" b="1">
                <a:solidFill>
                  <a:schemeClr val="bg1"/>
                </a:solidFill>
              </a:rPr>
              <a:t>全員：主よ、私たちの耳を澄ませてください。</a:t>
            </a:r>
            <a:endParaRPr lang="en-AU" sz="3200" b="1" dirty="0">
              <a:solidFill>
                <a:schemeClr val="bg1"/>
              </a:solidFill>
            </a:endParaRPr>
          </a:p>
          <a:p>
            <a:pPr marL="0" indent="0">
              <a:buNone/>
            </a:pPr>
            <a:r>
              <a:rPr lang="en-US" sz="3600" dirty="0">
                <a:solidFill>
                  <a:schemeClr val="bg1"/>
                </a:solidFill>
              </a:rPr>
              <a:t>When our hands and feet become instruments of violence against others</a:t>
            </a:r>
          </a:p>
          <a:p>
            <a:pPr marL="0" indent="0">
              <a:buNone/>
            </a:pPr>
            <a:r>
              <a:rPr lang="ja-JP" altLang="en-US" sz="2800" b="1">
                <a:solidFill>
                  <a:schemeClr val="bg1"/>
                </a:solidFill>
              </a:rPr>
              <a:t>全員：主よ、私たちの手と足を解放してください。</a:t>
            </a:r>
            <a:endParaRPr lang="en-US" sz="2800" b="1" dirty="0">
              <a:solidFill>
                <a:schemeClr val="bg1"/>
              </a:solidFill>
            </a:endParaRPr>
          </a:p>
          <a:p>
            <a:pPr marL="0" indent="0">
              <a:buNone/>
            </a:pPr>
            <a:endParaRPr lang="en-US" dirty="0">
              <a:solidFill>
                <a:schemeClr val="bg1"/>
              </a:solidFill>
            </a:endParaRPr>
          </a:p>
          <a:p>
            <a:pPr marL="0" indent="0" algn="ctr">
              <a:buNone/>
            </a:pPr>
            <a:r>
              <a:rPr lang="en-US" sz="3200" b="1" dirty="0">
                <a:solidFill>
                  <a:schemeClr val="bg1"/>
                </a:solidFill>
              </a:rPr>
              <a:t>[Pause for Silent Reflection]</a:t>
            </a:r>
            <a:endParaRPr lang="en-US" sz="3200" dirty="0">
              <a:solidFill>
                <a:schemeClr val="bg1"/>
              </a:solidFill>
            </a:endParaRP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BF14F85-A994-48A2-9419-7B6980C315A3}" type="slidenum">
              <a:rPr kumimoji="0" lang="ja-JP" altLang="en-US" smtClean="0"/>
              <a:pPr/>
              <a:t>8</a:t>
            </a:fld>
            <a:endParaRPr kumimoji="0" lang="ja-JP" altLang="en-US"/>
          </a:p>
        </p:txBody>
      </p:sp>
    </p:spTree>
    <p:extLst>
      <p:ext uri="{BB962C8B-B14F-4D97-AF65-F5344CB8AC3E}">
        <p14:creationId xmlns:p14="http://schemas.microsoft.com/office/powerpoint/2010/main" val="3365951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677EC-451B-4F4D-9436-19BB3DDDC616}"/>
              </a:ext>
            </a:extLst>
          </p:cNvPr>
          <p:cNvSpPr>
            <a:spLocks noGrp="1"/>
          </p:cNvSpPr>
          <p:nvPr>
            <p:ph type="title"/>
          </p:nvPr>
        </p:nvSpPr>
        <p:spPr>
          <a:xfrm>
            <a:off x="533399" y="486138"/>
            <a:ext cx="8238642" cy="389074"/>
          </a:xfrm>
        </p:spPr>
        <p:txBody>
          <a:bodyPr>
            <a:normAutofit fontScale="90000"/>
          </a:bodyPr>
          <a:lstStyle/>
          <a:p>
            <a:r>
              <a:rPr lang="en-US" sz="2200" dirty="0">
                <a:solidFill>
                  <a:schemeClr val="bg1"/>
                </a:solidFill>
              </a:rPr>
              <a:t>Short Video : ILO</a:t>
            </a:r>
            <a:br>
              <a:rPr lang="en-US" sz="2200" dirty="0">
                <a:solidFill>
                  <a:schemeClr val="bg1"/>
                </a:solidFill>
              </a:rPr>
            </a:br>
            <a:r>
              <a:rPr lang="en-US" sz="2200" dirty="0">
                <a:solidFill>
                  <a:schemeClr val="bg1"/>
                </a:solidFill>
              </a:rPr>
              <a:t> (International Labor Organization</a:t>
            </a:r>
            <a:br>
              <a:rPr lang="en-US" dirty="0">
                <a:solidFill>
                  <a:schemeClr val="bg1"/>
                </a:solidFill>
              </a:rPr>
            </a:br>
            <a:endParaRPr lang="en-US" dirty="0">
              <a:solidFill>
                <a:schemeClr val="bg1"/>
              </a:solidFill>
            </a:endParaRPr>
          </a:p>
        </p:txBody>
      </p:sp>
      <p:sp>
        <p:nvSpPr>
          <p:cNvPr id="4" name="Slide Number Placeholder 3">
            <a:extLst>
              <a:ext uri="{FF2B5EF4-FFF2-40B4-BE49-F238E27FC236}">
                <a16:creationId xmlns:a16="http://schemas.microsoft.com/office/drawing/2014/main" id="{FBDE771D-1711-2D4A-AFD9-AF5A672A3186}"/>
              </a:ext>
            </a:extLst>
          </p:cNvPr>
          <p:cNvSpPr>
            <a:spLocks noGrp="1"/>
          </p:cNvSpPr>
          <p:nvPr>
            <p:ph type="sldNum" sz="quarter" idx="12"/>
          </p:nvPr>
        </p:nvSpPr>
        <p:spPr/>
        <p:txBody>
          <a:bodyPr/>
          <a:lstStyle/>
          <a:p>
            <a:fld id="{CBF14F85-A994-48A2-9419-7B6980C315A3}" type="slidenum">
              <a:rPr kumimoji="0" lang="ja-JP" altLang="en-US" smtClean="0"/>
              <a:pPr/>
              <a:t>9</a:t>
            </a:fld>
            <a:endParaRPr kumimoji="0" lang="ja-JP" altLang="en-US"/>
          </a:p>
        </p:txBody>
      </p:sp>
      <p:pic>
        <p:nvPicPr>
          <p:cNvPr id="9" name="Online Media 8" descr="Lured by a job, trapped in forced labour">
            <a:hlinkClick r:id="" action="ppaction://media"/>
            <a:extLst>
              <a:ext uri="{FF2B5EF4-FFF2-40B4-BE49-F238E27FC236}">
                <a16:creationId xmlns:a16="http://schemas.microsoft.com/office/drawing/2014/main" id="{08BADF57-2DEC-AC48-9DF3-EE5852AEE600}"/>
              </a:ext>
            </a:extLst>
          </p:cNvPr>
          <p:cNvPicPr>
            <a:picLocks noRot="1" noChangeAspect="1"/>
          </p:cNvPicPr>
          <p:nvPr>
            <a:videoFile r:link="rId1"/>
          </p:nvPr>
        </p:nvPicPr>
        <p:blipFill>
          <a:blip r:embed="rId3" cstate="print"/>
          <a:stretch>
            <a:fillRect/>
          </a:stretch>
        </p:blipFill>
        <p:spPr>
          <a:xfrm>
            <a:off x="277419" y="1042854"/>
            <a:ext cx="8589161" cy="5329008"/>
          </a:xfrm>
          <a:prstGeom prst="rect">
            <a:avLst/>
          </a:prstGeom>
        </p:spPr>
      </p:pic>
    </p:spTree>
    <p:extLst>
      <p:ext uri="{BB962C8B-B14F-4D97-AF65-F5344CB8AC3E}">
        <p14:creationId xmlns:p14="http://schemas.microsoft.com/office/powerpoint/2010/main" val="38092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62000"/>
                <a:satMod val="200000"/>
                <a:lumMod val="124000"/>
              </a:schemeClr>
            </a:gs>
            <a:gs pos="100000">
              <a:schemeClr val="phClr">
                <a:shade val="96000"/>
                <a:hueMod val="88000"/>
                <a:satMod val="220000"/>
                <a:lumMod val="8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4006</TotalTime>
  <Words>1696</Words>
  <Application>Microsoft Office PowerPoint</Application>
  <PresentationFormat>画面に合わせる (4:3)</PresentationFormat>
  <Paragraphs>98</Paragraphs>
  <Slides>21</Slides>
  <Notes>1</Notes>
  <HiddenSlides>0</HiddenSlides>
  <MMClips>4</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21</vt:i4>
      </vt:variant>
    </vt:vector>
  </HeadingPairs>
  <TitlesOfParts>
    <vt:vector size="26" baseType="lpstr">
      <vt:lpstr>メイリオ</vt:lpstr>
      <vt:lpstr>Calibri</vt:lpstr>
      <vt:lpstr>Century Gothic</vt:lpstr>
      <vt:lpstr>Wingdings 3</vt:lpstr>
      <vt:lpstr>Slice</vt:lpstr>
      <vt:lpstr>                  30 July  UN World Day Against Trafficking in Persons 7 月 30 日は人身取引反対世界デーです。  共に祈りましょう。    </vt:lpstr>
      <vt:lpstr>[Candle lit]  </vt:lpstr>
      <vt:lpstr>PRAYER</vt:lpstr>
      <vt:lpstr>PRAYER</vt:lpstr>
      <vt:lpstr> [Silent Reflection]  </vt:lpstr>
      <vt:lpstr>PowerPoint プレゼンテーション</vt:lpstr>
      <vt:lpstr>PowerPoint プレゼンテーション</vt:lpstr>
      <vt:lpstr>PowerPoint プレゼンテーション</vt:lpstr>
      <vt:lpstr>Short Video : ILO  (International Labor Organization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Saint Bakhita</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Actions for Life: Our Response To Human Trafficking in Japan</dc:title>
  <dc:creator>yokoyama</dc:creator>
  <cp:lastModifiedBy>Mitoh</cp:lastModifiedBy>
  <cp:revision>403</cp:revision>
  <cp:lastPrinted>2019-11-05T07:02:29Z</cp:lastPrinted>
  <dcterms:created xsi:type="dcterms:W3CDTF">2015-11-23T02:54:21Z</dcterms:created>
  <dcterms:modified xsi:type="dcterms:W3CDTF">2020-08-04T07:08:05Z</dcterms:modified>
</cp:coreProperties>
</file>